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6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7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8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38" r:id="rId1"/>
  </p:sldMasterIdLst>
  <p:notesMasterIdLst>
    <p:notesMasterId r:id="rId20"/>
  </p:notesMasterIdLst>
  <p:sldIdLst>
    <p:sldId id="256" r:id="rId2"/>
    <p:sldId id="257" r:id="rId3"/>
    <p:sldId id="259" r:id="rId4"/>
    <p:sldId id="258" r:id="rId5"/>
    <p:sldId id="260" r:id="rId6"/>
    <p:sldId id="271" r:id="rId7"/>
    <p:sldId id="272" r:id="rId8"/>
    <p:sldId id="270" r:id="rId9"/>
    <p:sldId id="261" r:id="rId10"/>
    <p:sldId id="262" r:id="rId11"/>
    <p:sldId id="264" r:id="rId12"/>
    <p:sldId id="263" r:id="rId13"/>
    <p:sldId id="265" r:id="rId14"/>
    <p:sldId id="266" r:id="rId15"/>
    <p:sldId id="267" r:id="rId16"/>
    <p:sldId id="268" r:id="rId17"/>
    <p:sldId id="269" r:id="rId18"/>
    <p:sldId id="273" r:id="rId19"/>
  </p:sldIdLst>
  <p:sldSz cx="12192000" cy="6858000"/>
  <p:notesSz cx="6858000" cy="9144000"/>
  <p:embeddedFontLst>
    <p:embeddedFont>
      <p:font typeface="Avenir Next LT Pro" panose="020B0504020202020204" pitchFamily="34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listo MT" panose="02040603050505030304" pitchFamily="18" charset="0"/>
      <p:regular r:id="rId29"/>
      <p:bold r:id="rId30"/>
      <p:italic r:id="rId31"/>
      <p:boldItalic r:id="rId32"/>
    </p:embeddedFont>
    <p:embeddedFont>
      <p:font typeface="Cinzel SemiBold" pitchFamily="2" charset="0"/>
      <p:bold r:id="rId33"/>
    </p:embeddedFont>
    <p:embeddedFont>
      <p:font typeface="Wingdings 2" panose="05020102010507070707" pitchFamily="18" charset="2"/>
      <p:regular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310BD6-DA8E-4AB2-9548-94C2AF5300BF}" v="3634" dt="2020-10-27T10:33:55.52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43" autoAdjust="0"/>
    <p:restoredTop sz="93844" autoAdjust="0"/>
  </p:normalViewPr>
  <p:slideViewPr>
    <p:cSldViewPr snapToGrid="0">
      <p:cViewPr varScale="1">
        <p:scale>
          <a:sx n="80" d="100"/>
          <a:sy n="80" d="100"/>
        </p:scale>
        <p:origin x="78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microsoft.com/office/2016/11/relationships/changesInfo" Target="changesInfos/changesInfo1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heme" Target="theme/theme1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therine Shamai" userId="1d9b402b02511d1e" providerId="LiveId" clId="{2E310BD6-DA8E-4AB2-9548-94C2AF5300BF}"/>
    <pc:docChg chg="undo redo custSel mod addSld modSld sldOrd">
      <pc:chgData name="Katherine Shamai" userId="1d9b402b02511d1e" providerId="LiveId" clId="{2E310BD6-DA8E-4AB2-9548-94C2AF5300BF}" dt="2020-10-27T10:34:00.819" v="5941" actId="1037"/>
      <pc:docMkLst>
        <pc:docMk/>
      </pc:docMkLst>
      <pc:sldChg chg="addSp delSp modSp mod setBg">
        <pc:chgData name="Katherine Shamai" userId="1d9b402b02511d1e" providerId="LiveId" clId="{2E310BD6-DA8E-4AB2-9548-94C2AF5300BF}" dt="2020-10-27T10:08:52.742" v="4500" actId="20577"/>
        <pc:sldMkLst>
          <pc:docMk/>
          <pc:sldMk cId="3555433141" sldId="256"/>
        </pc:sldMkLst>
        <pc:spChg chg="del mod">
          <ac:chgData name="Katherine Shamai" userId="1d9b402b02511d1e" providerId="LiveId" clId="{2E310BD6-DA8E-4AB2-9548-94C2AF5300BF}" dt="2020-10-24T02:48:08.522" v="1138" actId="478"/>
          <ac:spMkLst>
            <pc:docMk/>
            <pc:sldMk cId="3555433141" sldId="256"/>
            <ac:spMk id="2" creationId="{FEBA3F05-B368-43A7-8E01-284B2F2E4A58}"/>
          </ac:spMkLst>
        </pc:spChg>
        <pc:spChg chg="mod">
          <ac:chgData name="Katherine Shamai" userId="1d9b402b02511d1e" providerId="LiveId" clId="{2E310BD6-DA8E-4AB2-9548-94C2AF5300BF}" dt="2020-10-27T08:50:46.175" v="3458" actId="403"/>
          <ac:spMkLst>
            <pc:docMk/>
            <pc:sldMk cId="3555433141" sldId="256"/>
            <ac:spMk id="3" creationId="{4EACDE74-2BC4-4573-9E53-3FBECBE0C479}"/>
          </ac:spMkLst>
        </pc:spChg>
        <pc:spChg chg="mod">
          <ac:chgData name="Katherine Shamai" userId="1d9b402b02511d1e" providerId="LiveId" clId="{2E310BD6-DA8E-4AB2-9548-94C2AF5300BF}" dt="2020-10-27T08:50:19.711" v="3453" actId="1076"/>
          <ac:spMkLst>
            <pc:docMk/>
            <pc:sldMk cId="3555433141" sldId="256"/>
            <ac:spMk id="4" creationId="{5A8AF05F-FB47-49ED-AA7F-493FDBF7E1FD}"/>
          </ac:spMkLst>
        </pc:spChg>
        <pc:spChg chg="add mod">
          <ac:chgData name="Katherine Shamai" userId="1d9b402b02511d1e" providerId="LiveId" clId="{2E310BD6-DA8E-4AB2-9548-94C2AF5300BF}" dt="2020-10-27T10:08:52.742" v="4500" actId="20577"/>
          <ac:spMkLst>
            <pc:docMk/>
            <pc:sldMk cId="3555433141" sldId="256"/>
            <ac:spMk id="6" creationId="{3FE66EA3-78A2-484E-85F0-15436EFCB3DD}"/>
          </ac:spMkLst>
        </pc:spChg>
        <pc:spChg chg="add del mod">
          <ac:chgData name="Katherine Shamai" userId="1d9b402b02511d1e" providerId="LiveId" clId="{2E310BD6-DA8E-4AB2-9548-94C2AF5300BF}" dt="2020-10-24T02:48:10.972" v="1139" actId="478"/>
          <ac:spMkLst>
            <pc:docMk/>
            <pc:sldMk cId="3555433141" sldId="256"/>
            <ac:spMk id="8" creationId="{58BF93B1-2384-49FC-A17A-A429CCD00D7B}"/>
          </ac:spMkLst>
        </pc:spChg>
        <pc:spChg chg="add del">
          <ac:chgData name="Katherine Shamai" userId="1d9b402b02511d1e" providerId="LiveId" clId="{2E310BD6-DA8E-4AB2-9548-94C2AF5300BF}" dt="2020-10-24T02:48:30.225" v="1145" actId="26606"/>
          <ac:spMkLst>
            <pc:docMk/>
            <pc:sldMk cId="3555433141" sldId="256"/>
            <ac:spMk id="15" creationId="{822F50EE-F19F-4D89-A39D-4F3345F16FA5}"/>
          </ac:spMkLst>
        </pc:spChg>
        <pc:spChg chg="add del">
          <ac:chgData name="Katherine Shamai" userId="1d9b402b02511d1e" providerId="LiveId" clId="{2E310BD6-DA8E-4AB2-9548-94C2AF5300BF}" dt="2020-10-24T02:48:36.629" v="1149" actId="26606"/>
          <ac:spMkLst>
            <pc:docMk/>
            <pc:sldMk cId="3555433141" sldId="256"/>
            <ac:spMk id="19" creationId="{DDDBF26D-B974-4340-9673-A078090243EC}"/>
          </ac:spMkLst>
        </pc:spChg>
        <pc:picChg chg="add del mod ord">
          <ac:chgData name="Katherine Shamai" userId="1d9b402b02511d1e" providerId="LiveId" clId="{2E310BD6-DA8E-4AB2-9548-94C2AF5300BF}" dt="2020-10-27T08:50:50.049" v="3459" actId="1076"/>
          <ac:picMkLst>
            <pc:docMk/>
            <pc:sldMk cId="3555433141" sldId="256"/>
            <ac:picMk id="10" creationId="{467DDCFB-8F1B-4AB9-ABCC-5DFFE5F9838D}"/>
          </ac:picMkLst>
        </pc:picChg>
        <pc:picChg chg="add del">
          <ac:chgData name="Katherine Shamai" userId="1d9b402b02511d1e" providerId="LiveId" clId="{2E310BD6-DA8E-4AB2-9548-94C2AF5300BF}" dt="2020-10-24T02:48:32.416" v="1147" actId="26606"/>
          <ac:picMkLst>
            <pc:docMk/>
            <pc:sldMk cId="3555433141" sldId="256"/>
            <ac:picMk id="17" creationId="{A4A32627-6152-45D0-B80D-C3B0D22FE7D6}"/>
          </ac:picMkLst>
        </pc:picChg>
      </pc:sldChg>
      <pc:sldChg chg="addSp delSp modSp mod setBg delDesignElem modNotesTx">
        <pc:chgData name="Katherine Shamai" userId="1d9b402b02511d1e" providerId="LiveId" clId="{2E310BD6-DA8E-4AB2-9548-94C2AF5300BF}" dt="2020-10-27T09:25:34.119" v="4087" actId="2711"/>
        <pc:sldMkLst>
          <pc:docMk/>
          <pc:sldMk cId="2903564347" sldId="257"/>
        </pc:sldMkLst>
        <pc:spChg chg="del mod">
          <ac:chgData name="Katherine Shamai" userId="1d9b402b02511d1e" providerId="LiveId" clId="{2E310BD6-DA8E-4AB2-9548-94C2AF5300BF}" dt="2020-10-27T08:45:47.633" v="3439" actId="478"/>
          <ac:spMkLst>
            <pc:docMk/>
            <pc:sldMk cId="2903564347" sldId="257"/>
            <ac:spMk id="2" creationId="{82024D0E-EA7D-41A9-8C4D-345B29002CDB}"/>
          </ac:spMkLst>
        </pc:spChg>
        <pc:spChg chg="add del mod">
          <ac:chgData name="Katherine Shamai" userId="1d9b402b02511d1e" providerId="LiveId" clId="{2E310BD6-DA8E-4AB2-9548-94C2AF5300BF}" dt="2020-10-24T00:57:28.248" v="1032" actId="478"/>
          <ac:spMkLst>
            <pc:docMk/>
            <pc:sldMk cId="2903564347" sldId="257"/>
            <ac:spMk id="3" creationId="{04BE82CA-2C64-43E4-BE26-D572BC944001}"/>
          </ac:spMkLst>
        </pc:spChg>
        <pc:spChg chg="del mod">
          <ac:chgData name="Katherine Shamai" userId="1d9b402b02511d1e" providerId="LiveId" clId="{2E310BD6-DA8E-4AB2-9548-94C2AF5300BF}" dt="2020-10-20T10:04:03.883" v="12" actId="26606"/>
          <ac:spMkLst>
            <pc:docMk/>
            <pc:sldMk cId="2903564347" sldId="257"/>
            <ac:spMk id="3" creationId="{352C1770-A179-4858-BEC4-74E28CECAD33}"/>
          </ac:spMkLst>
        </pc:spChg>
        <pc:spChg chg="add mod">
          <ac:chgData name="Katherine Shamai" userId="1d9b402b02511d1e" providerId="LiveId" clId="{2E310BD6-DA8E-4AB2-9548-94C2AF5300BF}" dt="2020-10-27T09:25:34.119" v="4087" actId="2711"/>
          <ac:spMkLst>
            <pc:docMk/>
            <pc:sldMk cId="2903564347" sldId="257"/>
            <ac:spMk id="6" creationId="{A848F25A-C42F-443B-B984-F1B714A9D64C}"/>
          </ac:spMkLst>
        </pc:spChg>
        <pc:spChg chg="del">
          <ac:chgData name="Katherine Shamai" userId="1d9b402b02511d1e" providerId="LiveId" clId="{2E310BD6-DA8E-4AB2-9548-94C2AF5300BF}" dt="2020-10-20T10:03:31.003" v="2"/>
          <ac:spMkLst>
            <pc:docMk/>
            <pc:sldMk cId="2903564347" sldId="257"/>
            <ac:spMk id="8" creationId="{4351DFE5-F63D-4BE0-BDA9-E3EB88F01AA5}"/>
          </ac:spMkLst>
        </pc:spChg>
        <pc:spChg chg="add del mod">
          <ac:chgData name="Katherine Shamai" userId="1d9b402b02511d1e" providerId="LiveId" clId="{2E310BD6-DA8E-4AB2-9548-94C2AF5300BF}" dt="2020-10-27T08:45:50.611" v="3440" actId="478"/>
          <ac:spMkLst>
            <pc:docMk/>
            <pc:sldMk cId="2903564347" sldId="257"/>
            <ac:spMk id="10" creationId="{5D6A302F-FBAD-4BC0-8CED-9364331D5AC0}"/>
          </ac:spMkLst>
        </pc:spChg>
        <pc:graphicFrameChg chg="add mod">
          <ac:chgData name="Katherine Shamai" userId="1d9b402b02511d1e" providerId="LiveId" clId="{2E310BD6-DA8E-4AB2-9548-94C2AF5300BF}" dt="2020-10-24T03:24:23.021" v="1619" actId="2711"/>
          <ac:graphicFrameMkLst>
            <pc:docMk/>
            <pc:sldMk cId="2903564347" sldId="257"/>
            <ac:graphicFrameMk id="5" creationId="{0E6A085C-4D40-400F-A5B9-2DBB6A5DD117}"/>
          </ac:graphicFrameMkLst>
        </pc:graphicFrameChg>
        <pc:picChg chg="add mod">
          <ac:chgData name="Katherine Shamai" userId="1d9b402b02511d1e" providerId="LiveId" clId="{2E310BD6-DA8E-4AB2-9548-94C2AF5300BF}" dt="2020-10-24T00:57:35.210" v="1033" actId="1076"/>
          <ac:picMkLst>
            <pc:docMk/>
            <pc:sldMk cId="2903564347" sldId="257"/>
            <ac:picMk id="4" creationId="{58554E4C-9C9F-4D63-9022-5133D50835B8}"/>
          </ac:picMkLst>
        </pc:picChg>
        <pc:picChg chg="add mod ord modCrop">
          <ac:chgData name="Katherine Shamai" userId="1d9b402b02511d1e" providerId="LiveId" clId="{2E310BD6-DA8E-4AB2-9548-94C2AF5300BF}" dt="2020-10-27T08:46:01.265" v="3442" actId="167"/>
          <ac:picMkLst>
            <pc:docMk/>
            <pc:sldMk cId="2903564347" sldId="257"/>
            <ac:picMk id="7" creationId="{F059E469-E1DB-439D-B3C0-39578E3F1901}"/>
          </ac:picMkLst>
        </pc:picChg>
        <pc:picChg chg="add">
          <ac:chgData name="Katherine Shamai" userId="1d9b402b02511d1e" providerId="LiveId" clId="{2E310BD6-DA8E-4AB2-9548-94C2AF5300BF}" dt="2020-10-20T10:04:03.883" v="12" actId="26606"/>
          <ac:picMkLst>
            <pc:docMk/>
            <pc:sldMk cId="2903564347" sldId="257"/>
            <ac:picMk id="9" creationId="{346433CB-2CDB-406F-B6CD-FA054F603FD1}"/>
          </ac:picMkLst>
        </pc:picChg>
        <pc:picChg chg="del">
          <ac:chgData name="Katherine Shamai" userId="1d9b402b02511d1e" providerId="LiveId" clId="{2E310BD6-DA8E-4AB2-9548-94C2AF5300BF}" dt="2020-10-20T10:03:31.003" v="2"/>
          <ac:picMkLst>
            <pc:docMk/>
            <pc:sldMk cId="2903564347" sldId="257"/>
            <ac:picMk id="10" creationId="{3AA16612-ACD2-4A16-8F2B-4514FD6BF28F}"/>
          </ac:picMkLst>
        </pc:picChg>
        <pc:picChg chg="add del mod">
          <ac:chgData name="Katherine Shamai" userId="1d9b402b02511d1e" providerId="LiveId" clId="{2E310BD6-DA8E-4AB2-9548-94C2AF5300BF}" dt="2020-10-24T00:57:28.248" v="1032" actId="478"/>
          <ac:picMkLst>
            <pc:docMk/>
            <pc:sldMk cId="2903564347" sldId="257"/>
            <ac:picMk id="1026" creationId="{E069D3A5-6A39-4828-B0DF-602122BA8B63}"/>
          </ac:picMkLst>
        </pc:picChg>
      </pc:sldChg>
      <pc:sldChg chg="addSp delSp modSp mod setBg setClrOvrMap">
        <pc:chgData name="Katherine Shamai" userId="1d9b402b02511d1e" providerId="LiveId" clId="{2E310BD6-DA8E-4AB2-9548-94C2AF5300BF}" dt="2020-10-27T09:26:04.585" v="4100" actId="2711"/>
        <pc:sldMkLst>
          <pc:docMk/>
          <pc:sldMk cId="2674753213" sldId="258"/>
        </pc:sldMkLst>
        <pc:spChg chg="mod">
          <ac:chgData name="Katherine Shamai" userId="1d9b402b02511d1e" providerId="LiveId" clId="{2E310BD6-DA8E-4AB2-9548-94C2AF5300BF}" dt="2020-10-27T08:51:37.307" v="3463" actId="108"/>
          <ac:spMkLst>
            <pc:docMk/>
            <pc:sldMk cId="2674753213" sldId="258"/>
            <ac:spMk id="2" creationId="{8CAEA947-8F66-443A-BC3A-ADBECE5DA10A}"/>
          </ac:spMkLst>
        </pc:spChg>
        <pc:spChg chg="mod">
          <ac:chgData name="Katherine Shamai" userId="1d9b402b02511d1e" providerId="LiveId" clId="{2E310BD6-DA8E-4AB2-9548-94C2AF5300BF}" dt="2020-10-24T03:25:02.184" v="1626" actId="20577"/>
          <ac:spMkLst>
            <pc:docMk/>
            <pc:sldMk cId="2674753213" sldId="258"/>
            <ac:spMk id="3" creationId="{4F1D6018-6BAD-4342-9DBA-97C02BA7B259}"/>
          </ac:spMkLst>
        </pc:spChg>
        <pc:spChg chg="del mod">
          <ac:chgData name="Katherine Shamai" userId="1d9b402b02511d1e" providerId="LiveId" clId="{2E310BD6-DA8E-4AB2-9548-94C2AF5300BF}" dt="2020-10-20T10:06:12.393" v="208" actId="478"/>
          <ac:spMkLst>
            <pc:docMk/>
            <pc:sldMk cId="2674753213" sldId="258"/>
            <ac:spMk id="4" creationId="{FE1476C6-B8E5-4466-9ECA-4689CCBE0D1A}"/>
          </ac:spMkLst>
        </pc:spChg>
        <pc:spChg chg="add mod">
          <ac:chgData name="Katherine Shamai" userId="1d9b402b02511d1e" providerId="LiveId" clId="{2E310BD6-DA8E-4AB2-9548-94C2AF5300BF}" dt="2020-10-27T09:26:04.585" v="4100" actId="2711"/>
          <ac:spMkLst>
            <pc:docMk/>
            <pc:sldMk cId="2674753213" sldId="258"/>
            <ac:spMk id="5" creationId="{77F8775F-E5DF-4533-ABEF-4214D77A4759}"/>
          </ac:spMkLst>
        </pc:spChg>
        <pc:spChg chg="add del">
          <ac:chgData name="Katherine Shamai" userId="1d9b402b02511d1e" providerId="LiveId" clId="{2E310BD6-DA8E-4AB2-9548-94C2AF5300BF}" dt="2020-10-20T10:06:15.834" v="210" actId="26606"/>
          <ac:spMkLst>
            <pc:docMk/>
            <pc:sldMk cId="2674753213" sldId="258"/>
            <ac:spMk id="8" creationId="{69652D62-ECFB-408E-ABE6-155A644F433D}"/>
          </ac:spMkLst>
        </pc:spChg>
        <pc:spChg chg="add del">
          <ac:chgData name="Katherine Shamai" userId="1d9b402b02511d1e" providerId="LiveId" clId="{2E310BD6-DA8E-4AB2-9548-94C2AF5300BF}" dt="2020-10-20T10:06:15.834" v="210" actId="26606"/>
          <ac:spMkLst>
            <pc:docMk/>
            <pc:sldMk cId="2674753213" sldId="258"/>
            <ac:spMk id="10" creationId="{C1FEA985-924B-4044-8778-32D1E7164C01}"/>
          </ac:spMkLst>
        </pc:spChg>
        <pc:spChg chg="add del">
          <ac:chgData name="Katherine Shamai" userId="1d9b402b02511d1e" providerId="LiveId" clId="{2E310BD6-DA8E-4AB2-9548-94C2AF5300BF}" dt="2020-10-20T10:06:26.372" v="212" actId="26606"/>
          <ac:spMkLst>
            <pc:docMk/>
            <pc:sldMk cId="2674753213" sldId="258"/>
            <ac:spMk id="14" creationId="{1C3D9BD5-A493-4B97-963D-60135D533822}"/>
          </ac:spMkLst>
        </pc:spChg>
        <pc:spChg chg="add del">
          <ac:chgData name="Katherine Shamai" userId="1d9b402b02511d1e" providerId="LiveId" clId="{2E310BD6-DA8E-4AB2-9548-94C2AF5300BF}" dt="2020-10-20T10:06:26.372" v="212" actId="26606"/>
          <ac:spMkLst>
            <pc:docMk/>
            <pc:sldMk cId="2674753213" sldId="258"/>
            <ac:spMk id="15" creationId="{1F759AF4-E342-4E60-8A32-C44A328F2F42}"/>
          </ac:spMkLst>
        </pc:spChg>
        <pc:spChg chg="add">
          <ac:chgData name="Katherine Shamai" userId="1d9b402b02511d1e" providerId="LiveId" clId="{2E310BD6-DA8E-4AB2-9548-94C2AF5300BF}" dt="2020-10-20T10:06:26.415" v="213" actId="26606"/>
          <ac:spMkLst>
            <pc:docMk/>
            <pc:sldMk cId="2674753213" sldId="258"/>
            <ac:spMk id="18" creationId="{69652D62-ECFB-408E-ABE6-155A644F433D}"/>
          </ac:spMkLst>
        </pc:spChg>
        <pc:spChg chg="add">
          <ac:chgData name="Katherine Shamai" userId="1d9b402b02511d1e" providerId="LiveId" clId="{2E310BD6-DA8E-4AB2-9548-94C2AF5300BF}" dt="2020-10-20T10:06:26.415" v="213" actId="26606"/>
          <ac:spMkLst>
            <pc:docMk/>
            <pc:sldMk cId="2674753213" sldId="258"/>
            <ac:spMk id="19" creationId="{C1FEA985-924B-4044-8778-32D1E7164C01}"/>
          </ac:spMkLst>
        </pc:spChg>
        <pc:picChg chg="add mod">
          <ac:chgData name="Katherine Shamai" userId="1d9b402b02511d1e" providerId="LiveId" clId="{2E310BD6-DA8E-4AB2-9548-94C2AF5300BF}" dt="2020-10-24T03:19:20.627" v="1591" actId="1076"/>
          <ac:picMkLst>
            <pc:docMk/>
            <pc:sldMk cId="2674753213" sldId="258"/>
            <ac:picMk id="4" creationId="{06AABE7D-4FF6-48E1-AF0C-A14472FB9D99}"/>
          </ac:picMkLst>
        </pc:picChg>
        <pc:cxnChg chg="add del">
          <ac:chgData name="Katherine Shamai" userId="1d9b402b02511d1e" providerId="LiveId" clId="{2E310BD6-DA8E-4AB2-9548-94C2AF5300BF}" dt="2020-10-20T10:06:15.834" v="210" actId="26606"/>
          <ac:cxnSpMkLst>
            <pc:docMk/>
            <pc:sldMk cId="2674753213" sldId="258"/>
            <ac:cxnSpMk id="12" creationId="{96C7F9CB-BCC3-4648-8DEF-07B0887D87D6}"/>
          </ac:cxnSpMkLst>
        </pc:cxnChg>
        <pc:cxnChg chg="add del">
          <ac:chgData name="Katherine Shamai" userId="1d9b402b02511d1e" providerId="LiveId" clId="{2E310BD6-DA8E-4AB2-9548-94C2AF5300BF}" dt="2020-10-20T10:06:26.372" v="212" actId="26606"/>
          <ac:cxnSpMkLst>
            <pc:docMk/>
            <pc:sldMk cId="2674753213" sldId="258"/>
            <ac:cxnSpMk id="16" creationId="{A49B2805-6469-407A-A68A-BB85AC8A8596}"/>
          </ac:cxnSpMkLst>
        </pc:cxnChg>
        <pc:cxnChg chg="add">
          <ac:chgData name="Katherine Shamai" userId="1d9b402b02511d1e" providerId="LiveId" clId="{2E310BD6-DA8E-4AB2-9548-94C2AF5300BF}" dt="2020-10-20T10:06:26.415" v="213" actId="26606"/>
          <ac:cxnSpMkLst>
            <pc:docMk/>
            <pc:sldMk cId="2674753213" sldId="258"/>
            <ac:cxnSpMk id="20" creationId="{96C7F9CB-BCC3-4648-8DEF-07B0887D87D6}"/>
          </ac:cxnSpMkLst>
        </pc:cxnChg>
      </pc:sldChg>
      <pc:sldChg chg="addSp delSp modSp new mod setBg">
        <pc:chgData name="Katherine Shamai" userId="1d9b402b02511d1e" providerId="LiveId" clId="{2E310BD6-DA8E-4AB2-9548-94C2AF5300BF}" dt="2020-10-27T09:43:16.726" v="4251" actId="1076"/>
        <pc:sldMkLst>
          <pc:docMk/>
          <pc:sldMk cId="3809420474" sldId="259"/>
        </pc:sldMkLst>
        <pc:spChg chg="mod">
          <ac:chgData name="Katherine Shamai" userId="1d9b402b02511d1e" providerId="LiveId" clId="{2E310BD6-DA8E-4AB2-9548-94C2AF5300BF}" dt="2020-10-27T08:51:29.731" v="3460" actId="2711"/>
          <ac:spMkLst>
            <pc:docMk/>
            <pc:sldMk cId="3809420474" sldId="259"/>
            <ac:spMk id="2" creationId="{24CD4A6A-1988-4C01-B5E2-14E6E8FA0E07}"/>
          </ac:spMkLst>
        </pc:spChg>
        <pc:spChg chg="del mod">
          <ac:chgData name="Katherine Shamai" userId="1d9b402b02511d1e" providerId="LiveId" clId="{2E310BD6-DA8E-4AB2-9548-94C2AF5300BF}" dt="2020-10-20T10:05:16.704" v="128" actId="26606"/>
          <ac:spMkLst>
            <pc:docMk/>
            <pc:sldMk cId="3809420474" sldId="259"/>
            <ac:spMk id="3" creationId="{ED13102A-6651-4C22-84A6-1A7024F9BB01}"/>
          </ac:spMkLst>
        </pc:spChg>
        <pc:spChg chg="add mod">
          <ac:chgData name="Katherine Shamai" userId="1d9b402b02511d1e" providerId="LiveId" clId="{2E310BD6-DA8E-4AB2-9548-94C2AF5300BF}" dt="2020-10-27T09:43:16.726" v="4251" actId="1076"/>
          <ac:spMkLst>
            <pc:docMk/>
            <pc:sldMk cId="3809420474" sldId="259"/>
            <ac:spMk id="4" creationId="{C3369C1F-E41D-433D-99AE-CA8CBB221662}"/>
          </ac:spMkLst>
        </pc:spChg>
        <pc:graphicFrameChg chg="add mod">
          <ac:chgData name="Katherine Shamai" userId="1d9b402b02511d1e" providerId="LiveId" clId="{2E310BD6-DA8E-4AB2-9548-94C2AF5300BF}" dt="2020-10-27T08:54:18.661" v="3537" actId="20577"/>
          <ac:graphicFrameMkLst>
            <pc:docMk/>
            <pc:sldMk cId="3809420474" sldId="259"/>
            <ac:graphicFrameMk id="5" creationId="{16A22D98-3958-4AF9-9A8F-9728949F7AAF}"/>
          </ac:graphicFrameMkLst>
        </pc:graphicFrameChg>
        <pc:picChg chg="add mod">
          <ac:chgData name="Katherine Shamai" userId="1d9b402b02511d1e" providerId="LiveId" clId="{2E310BD6-DA8E-4AB2-9548-94C2AF5300BF}" dt="2020-10-24T00:56:07.859" v="1014" actId="14100"/>
          <ac:picMkLst>
            <pc:docMk/>
            <pc:sldMk cId="3809420474" sldId="259"/>
            <ac:picMk id="3" creationId="{726EC9C9-3BD3-4C13-BA3E-953FE7D1766E}"/>
          </ac:picMkLst>
        </pc:picChg>
        <pc:picChg chg="add">
          <ac:chgData name="Katherine Shamai" userId="1d9b402b02511d1e" providerId="LiveId" clId="{2E310BD6-DA8E-4AB2-9548-94C2AF5300BF}" dt="2020-10-20T10:05:16.704" v="128" actId="26606"/>
          <ac:picMkLst>
            <pc:docMk/>
            <pc:sldMk cId="3809420474" sldId="259"/>
            <ac:picMk id="9" creationId="{06E80AB4-055C-437A-B2CE-9AB15FF19AE3}"/>
          </ac:picMkLst>
        </pc:picChg>
      </pc:sldChg>
      <pc:sldChg chg="addSp delSp modSp new mod modNotes modNotesTx">
        <pc:chgData name="Katherine Shamai" userId="1d9b402b02511d1e" providerId="LiveId" clId="{2E310BD6-DA8E-4AB2-9548-94C2AF5300BF}" dt="2020-10-27T09:26:17.112" v="4103" actId="1076"/>
        <pc:sldMkLst>
          <pc:docMk/>
          <pc:sldMk cId="710680716" sldId="260"/>
        </pc:sldMkLst>
        <pc:spChg chg="mod">
          <ac:chgData name="Katherine Shamai" userId="1d9b402b02511d1e" providerId="LiveId" clId="{2E310BD6-DA8E-4AB2-9548-94C2AF5300BF}" dt="2020-10-27T08:51:40.808" v="3464" actId="108"/>
          <ac:spMkLst>
            <pc:docMk/>
            <pc:sldMk cId="710680716" sldId="260"/>
            <ac:spMk id="2" creationId="{57F4FBE3-5EB9-430C-87FD-054CB74E1D04}"/>
          </ac:spMkLst>
        </pc:spChg>
        <pc:spChg chg="del mod">
          <ac:chgData name="Katherine Shamai" userId="1d9b402b02511d1e" providerId="LiveId" clId="{2E310BD6-DA8E-4AB2-9548-94C2AF5300BF}" dt="2020-10-27T08:01:35.910" v="1875" actId="478"/>
          <ac:spMkLst>
            <pc:docMk/>
            <pc:sldMk cId="710680716" sldId="260"/>
            <ac:spMk id="3" creationId="{F2AA9769-62A0-441E-845F-1399EBB55A45}"/>
          </ac:spMkLst>
        </pc:spChg>
        <pc:spChg chg="add del mod">
          <ac:chgData name="Katherine Shamai" userId="1d9b402b02511d1e" providerId="LiveId" clId="{2E310BD6-DA8E-4AB2-9548-94C2AF5300BF}" dt="2020-10-27T08:01:38.040" v="1876" actId="478"/>
          <ac:spMkLst>
            <pc:docMk/>
            <pc:sldMk cId="710680716" sldId="260"/>
            <ac:spMk id="6" creationId="{09F61FE3-2EAD-41B4-A995-CDFBF3864DBB}"/>
          </ac:spMkLst>
        </pc:spChg>
        <pc:spChg chg="add mod ord">
          <ac:chgData name="Katherine Shamai" userId="1d9b402b02511d1e" providerId="LiveId" clId="{2E310BD6-DA8E-4AB2-9548-94C2AF5300BF}" dt="2020-10-27T08:17:06.709" v="2129" actId="14100"/>
          <ac:spMkLst>
            <pc:docMk/>
            <pc:sldMk cId="710680716" sldId="260"/>
            <ac:spMk id="12" creationId="{7846F86F-5EEF-418D-ABAF-9EC7101342E7}"/>
          </ac:spMkLst>
        </pc:spChg>
        <pc:spChg chg="add del mod">
          <ac:chgData name="Katherine Shamai" userId="1d9b402b02511d1e" providerId="LiveId" clId="{2E310BD6-DA8E-4AB2-9548-94C2AF5300BF}" dt="2020-10-27T08:16:28.654" v="2123" actId="478"/>
          <ac:spMkLst>
            <pc:docMk/>
            <pc:sldMk cId="710680716" sldId="260"/>
            <ac:spMk id="13" creationId="{6D5BF4BE-6567-49EE-930A-26A766365FE2}"/>
          </ac:spMkLst>
        </pc:spChg>
        <pc:spChg chg="add mod">
          <ac:chgData name="Katherine Shamai" userId="1d9b402b02511d1e" providerId="LiveId" clId="{2E310BD6-DA8E-4AB2-9548-94C2AF5300BF}" dt="2020-10-27T09:26:17.112" v="4103" actId="1076"/>
          <ac:spMkLst>
            <pc:docMk/>
            <pc:sldMk cId="710680716" sldId="260"/>
            <ac:spMk id="17" creationId="{8B310FA3-3307-4EB5-8DB6-CFAFA8073064}"/>
          </ac:spMkLst>
        </pc:spChg>
        <pc:graphicFrameChg chg="add mod modGraphic">
          <ac:chgData name="Katherine Shamai" userId="1d9b402b02511d1e" providerId="LiveId" clId="{2E310BD6-DA8E-4AB2-9548-94C2AF5300BF}" dt="2020-10-27T09:25:12.790" v="4085" actId="2711"/>
          <ac:graphicFrameMkLst>
            <pc:docMk/>
            <pc:sldMk cId="710680716" sldId="260"/>
            <ac:graphicFrameMk id="4" creationId="{109C6457-4073-4408-A69D-BDDDBFC8A87D}"/>
          </ac:graphicFrameMkLst>
        </pc:graphicFrameChg>
        <pc:graphicFrameChg chg="add mod ord">
          <ac:chgData name="Katherine Shamai" userId="1d9b402b02511d1e" providerId="LiveId" clId="{2E310BD6-DA8E-4AB2-9548-94C2AF5300BF}" dt="2020-10-27T09:25:21.823" v="4086" actId="2711"/>
          <ac:graphicFrameMkLst>
            <pc:docMk/>
            <pc:sldMk cId="710680716" sldId="260"/>
            <ac:graphicFrameMk id="8" creationId="{D6D88AE4-EEA4-443B-9003-2899889E1399}"/>
          </ac:graphicFrameMkLst>
        </pc:graphicFrameChg>
        <pc:graphicFrameChg chg="add mod">
          <ac:chgData name="Katherine Shamai" userId="1d9b402b02511d1e" providerId="LiveId" clId="{2E310BD6-DA8E-4AB2-9548-94C2AF5300BF}" dt="2020-10-27T09:24:46.678" v="4083" actId="571"/>
          <ac:graphicFrameMkLst>
            <pc:docMk/>
            <pc:sldMk cId="710680716" sldId="260"/>
            <ac:graphicFrameMk id="9" creationId="{3E622225-21AF-4252-BDC5-E3E938AC71ED}"/>
          </ac:graphicFrameMkLst>
        </pc:graphicFrameChg>
        <pc:graphicFrameChg chg="add mod">
          <ac:chgData name="Katherine Shamai" userId="1d9b402b02511d1e" providerId="LiveId" clId="{2E310BD6-DA8E-4AB2-9548-94C2AF5300BF}" dt="2020-10-27T09:24:46.678" v="4083" actId="571"/>
          <ac:graphicFrameMkLst>
            <pc:docMk/>
            <pc:sldMk cId="710680716" sldId="260"/>
            <ac:graphicFrameMk id="10" creationId="{F8E07DBA-C667-45F5-9BAB-AA06B07AA36E}"/>
          </ac:graphicFrameMkLst>
        </pc:graphicFrameChg>
        <pc:picChg chg="add mod">
          <ac:chgData name="Katherine Shamai" userId="1d9b402b02511d1e" providerId="LiveId" clId="{2E310BD6-DA8E-4AB2-9548-94C2AF5300BF}" dt="2020-10-27T08:40:52.259" v="3386" actId="1076"/>
          <ac:picMkLst>
            <pc:docMk/>
            <pc:sldMk cId="710680716" sldId="260"/>
            <ac:picMk id="15" creationId="{8B2A09BC-CEDC-443B-8BA5-584CBEDC09A4}"/>
          </ac:picMkLst>
        </pc:picChg>
        <pc:cxnChg chg="add del mod">
          <ac:chgData name="Katherine Shamai" userId="1d9b402b02511d1e" providerId="LiveId" clId="{2E310BD6-DA8E-4AB2-9548-94C2AF5300BF}" dt="2020-10-27T08:06:58.625" v="2076" actId="478"/>
          <ac:cxnSpMkLst>
            <pc:docMk/>
            <pc:sldMk cId="710680716" sldId="260"/>
            <ac:cxnSpMk id="10" creationId="{01D6BCFE-7873-480B-A8C7-EE641BCA7E89}"/>
          </ac:cxnSpMkLst>
        </pc:cxnChg>
      </pc:sldChg>
      <pc:sldChg chg="addSp delSp modSp add mod modNotesTx">
        <pc:chgData name="Katherine Shamai" userId="1d9b402b02511d1e" providerId="LiveId" clId="{2E310BD6-DA8E-4AB2-9548-94C2AF5300BF}" dt="2020-10-27T10:33:26.485" v="5929" actId="2711"/>
        <pc:sldMkLst>
          <pc:docMk/>
          <pc:sldMk cId="2163170876" sldId="261"/>
        </pc:sldMkLst>
        <pc:spChg chg="mod">
          <ac:chgData name="Katherine Shamai" userId="1d9b402b02511d1e" providerId="LiveId" clId="{2E310BD6-DA8E-4AB2-9548-94C2AF5300BF}" dt="2020-10-27T08:52:11.956" v="3477" actId="108"/>
          <ac:spMkLst>
            <pc:docMk/>
            <pc:sldMk cId="2163170876" sldId="261"/>
            <ac:spMk id="2" creationId="{57F4FBE3-5EB9-430C-87FD-054CB74E1D04}"/>
          </ac:spMkLst>
        </pc:spChg>
        <pc:spChg chg="del">
          <ac:chgData name="Katherine Shamai" userId="1d9b402b02511d1e" providerId="LiveId" clId="{2E310BD6-DA8E-4AB2-9548-94C2AF5300BF}" dt="2020-10-27T09:59:46.538" v="4259" actId="478"/>
          <ac:spMkLst>
            <pc:docMk/>
            <pc:sldMk cId="2163170876" sldId="261"/>
            <ac:spMk id="3" creationId="{F2AA9769-62A0-441E-845F-1399EBB55A45}"/>
          </ac:spMkLst>
        </pc:spChg>
        <pc:spChg chg="add mod">
          <ac:chgData name="Katherine Shamai" userId="1d9b402b02511d1e" providerId="LiveId" clId="{2E310BD6-DA8E-4AB2-9548-94C2AF5300BF}" dt="2020-10-27T10:23:02.386" v="4659" actId="1035"/>
          <ac:spMkLst>
            <pc:docMk/>
            <pc:sldMk cId="2163170876" sldId="261"/>
            <ac:spMk id="7" creationId="{93171A6E-6155-4B52-91A5-80331BF76676}"/>
          </ac:spMkLst>
        </pc:spChg>
        <pc:graphicFrameChg chg="add mod modGraphic">
          <ac:chgData name="Katherine Shamai" userId="1d9b402b02511d1e" providerId="LiveId" clId="{2E310BD6-DA8E-4AB2-9548-94C2AF5300BF}" dt="2020-10-27T10:33:26.485" v="5929" actId="2711"/>
          <ac:graphicFrameMkLst>
            <pc:docMk/>
            <pc:sldMk cId="2163170876" sldId="261"/>
            <ac:graphicFrameMk id="8" creationId="{AA6C1113-68EA-4C9C-AE50-8BBB3D0063C8}"/>
          </ac:graphicFrameMkLst>
        </pc:graphicFrameChg>
        <pc:picChg chg="add">
          <ac:chgData name="Katherine Shamai" userId="1d9b402b02511d1e" providerId="LiveId" clId="{2E310BD6-DA8E-4AB2-9548-94C2AF5300BF}" dt="2020-10-27T09:03:23.221" v="3953" actId="22"/>
          <ac:picMkLst>
            <pc:docMk/>
            <pc:sldMk cId="2163170876" sldId="261"/>
            <ac:picMk id="5" creationId="{08825F60-C5CB-427A-B54B-E24E92A5AB2A}"/>
          </ac:picMkLst>
        </pc:picChg>
      </pc:sldChg>
      <pc:sldChg chg="addSp modSp new mod">
        <pc:chgData name="Katherine Shamai" userId="1d9b402b02511d1e" providerId="LiveId" clId="{2E310BD6-DA8E-4AB2-9548-94C2AF5300BF}" dt="2020-10-27T09:27:23.744" v="4117" actId="1037"/>
        <pc:sldMkLst>
          <pc:docMk/>
          <pc:sldMk cId="813507607" sldId="262"/>
        </pc:sldMkLst>
        <pc:spChg chg="mod">
          <ac:chgData name="Katherine Shamai" userId="1d9b402b02511d1e" providerId="LiveId" clId="{2E310BD6-DA8E-4AB2-9548-94C2AF5300BF}" dt="2020-10-27T08:52:15.072" v="3478" actId="108"/>
          <ac:spMkLst>
            <pc:docMk/>
            <pc:sldMk cId="813507607" sldId="262"/>
            <ac:spMk id="2" creationId="{B0714E32-A474-418F-BE78-8EAA2EA480D1}"/>
          </ac:spMkLst>
        </pc:spChg>
        <pc:spChg chg="add mod">
          <ac:chgData name="Katherine Shamai" userId="1d9b402b02511d1e" providerId="LiveId" clId="{2E310BD6-DA8E-4AB2-9548-94C2AF5300BF}" dt="2020-10-27T09:27:23.744" v="4117" actId="1037"/>
          <ac:spMkLst>
            <pc:docMk/>
            <pc:sldMk cId="813507607" sldId="262"/>
            <ac:spMk id="7" creationId="{8CD17A60-5CB6-430F-BDAA-91CB98834AFD}"/>
          </ac:spMkLst>
        </pc:spChg>
        <pc:picChg chg="add mod">
          <ac:chgData name="Katherine Shamai" userId="1d9b402b02511d1e" providerId="LiveId" clId="{2E310BD6-DA8E-4AB2-9548-94C2AF5300BF}" dt="2020-10-27T09:27:16.421" v="4114" actId="1076"/>
          <ac:picMkLst>
            <pc:docMk/>
            <pc:sldMk cId="813507607" sldId="262"/>
            <ac:picMk id="5" creationId="{D92C9C85-1027-4BD3-8B6E-748F4F0AC2DB}"/>
          </ac:picMkLst>
        </pc:picChg>
      </pc:sldChg>
      <pc:sldChg chg="addSp delSp modSp new mod ord">
        <pc:chgData name="Katherine Shamai" userId="1d9b402b02511d1e" providerId="LiveId" clId="{2E310BD6-DA8E-4AB2-9548-94C2AF5300BF}" dt="2020-10-27T10:34:00.819" v="5941" actId="1037"/>
        <pc:sldMkLst>
          <pc:docMk/>
          <pc:sldMk cId="115202779" sldId="263"/>
        </pc:sldMkLst>
        <pc:spChg chg="mod">
          <ac:chgData name="Katherine Shamai" userId="1d9b402b02511d1e" providerId="LiveId" clId="{2E310BD6-DA8E-4AB2-9548-94C2AF5300BF}" dt="2020-10-27T10:33:05.476" v="5926" actId="1076"/>
          <ac:spMkLst>
            <pc:docMk/>
            <pc:sldMk cId="115202779" sldId="263"/>
            <ac:spMk id="2" creationId="{7606F017-8B99-48EF-929B-0E6F00EDF67A}"/>
          </ac:spMkLst>
        </pc:spChg>
        <pc:spChg chg="del mod">
          <ac:chgData name="Katherine Shamai" userId="1d9b402b02511d1e" providerId="LiveId" clId="{2E310BD6-DA8E-4AB2-9548-94C2AF5300BF}" dt="2020-10-27T10:25:43.639" v="5031" actId="478"/>
          <ac:spMkLst>
            <pc:docMk/>
            <pc:sldMk cId="115202779" sldId="263"/>
            <ac:spMk id="3" creationId="{7BAC7367-FB97-4100-9D58-E37943DDA00F}"/>
          </ac:spMkLst>
        </pc:spChg>
        <pc:spChg chg="add mod">
          <ac:chgData name="Katherine Shamai" userId="1d9b402b02511d1e" providerId="LiveId" clId="{2E310BD6-DA8E-4AB2-9548-94C2AF5300BF}" dt="2020-10-27T10:34:00.819" v="5941" actId="1037"/>
          <ac:spMkLst>
            <pc:docMk/>
            <pc:sldMk cId="115202779" sldId="263"/>
            <ac:spMk id="7" creationId="{709D551C-E286-433A-8B9A-16E1ACA9BE58}"/>
          </ac:spMkLst>
        </pc:spChg>
        <pc:spChg chg="add del mod">
          <ac:chgData name="Katherine Shamai" userId="1d9b402b02511d1e" providerId="LiveId" clId="{2E310BD6-DA8E-4AB2-9548-94C2AF5300BF}" dt="2020-10-27T10:25:45.712" v="5032" actId="478"/>
          <ac:spMkLst>
            <pc:docMk/>
            <pc:sldMk cId="115202779" sldId="263"/>
            <ac:spMk id="10" creationId="{79C5CAF8-0087-4089-B86D-51322D0BF0EE}"/>
          </ac:spMkLst>
        </pc:spChg>
        <pc:graphicFrameChg chg="add mod modGraphic">
          <ac:chgData name="Katherine Shamai" userId="1d9b402b02511d1e" providerId="LiveId" clId="{2E310BD6-DA8E-4AB2-9548-94C2AF5300BF}" dt="2020-10-27T10:33:18.351" v="5928" actId="2711"/>
          <ac:graphicFrameMkLst>
            <pc:docMk/>
            <pc:sldMk cId="115202779" sldId="263"/>
            <ac:graphicFrameMk id="8" creationId="{B508B029-2234-4DD6-928D-F3F38B115686}"/>
          </ac:graphicFrameMkLst>
        </pc:graphicFrameChg>
        <pc:picChg chg="add mod">
          <ac:chgData name="Katherine Shamai" userId="1d9b402b02511d1e" providerId="LiveId" clId="{2E310BD6-DA8E-4AB2-9548-94C2AF5300BF}" dt="2020-10-27T10:33:55.525" v="5932" actId="196"/>
          <ac:picMkLst>
            <pc:docMk/>
            <pc:sldMk cId="115202779" sldId="263"/>
            <ac:picMk id="5" creationId="{58592691-ABF4-4C46-8561-AF22AA9AA834}"/>
          </ac:picMkLst>
        </pc:picChg>
      </pc:sldChg>
      <pc:sldChg chg="addSp delSp modSp new mod">
        <pc:chgData name="Katherine Shamai" userId="1d9b402b02511d1e" providerId="LiveId" clId="{2E310BD6-DA8E-4AB2-9548-94C2AF5300BF}" dt="2020-10-27T10:33:00.882" v="5924" actId="2711"/>
        <pc:sldMkLst>
          <pc:docMk/>
          <pc:sldMk cId="3458831217" sldId="264"/>
        </pc:sldMkLst>
        <pc:spChg chg="mod">
          <ac:chgData name="Katherine Shamai" userId="1d9b402b02511d1e" providerId="LiveId" clId="{2E310BD6-DA8E-4AB2-9548-94C2AF5300BF}" dt="2020-10-27T10:03:33.860" v="4494" actId="20577"/>
          <ac:spMkLst>
            <pc:docMk/>
            <pc:sldMk cId="3458831217" sldId="264"/>
            <ac:spMk id="2" creationId="{C3F0A3F4-9ADE-4118-89BC-EF4B5427DE05}"/>
          </ac:spMkLst>
        </pc:spChg>
        <pc:spChg chg="del">
          <ac:chgData name="Katherine Shamai" userId="1d9b402b02511d1e" providerId="LiveId" clId="{2E310BD6-DA8E-4AB2-9548-94C2AF5300BF}" dt="2020-10-27T10:28:25.099" v="5198" actId="1032"/>
          <ac:spMkLst>
            <pc:docMk/>
            <pc:sldMk cId="3458831217" sldId="264"/>
            <ac:spMk id="3" creationId="{FE21EDD3-74E2-4670-9ADE-1081F9907220}"/>
          </ac:spMkLst>
        </pc:spChg>
        <pc:spChg chg="add mod">
          <ac:chgData name="Katherine Shamai" userId="1d9b402b02511d1e" providerId="LiveId" clId="{2E310BD6-DA8E-4AB2-9548-94C2AF5300BF}" dt="2020-10-27T09:40:49.417" v="4211" actId="1038"/>
          <ac:spMkLst>
            <pc:docMk/>
            <pc:sldMk cId="3458831217" sldId="264"/>
            <ac:spMk id="7" creationId="{5091F9EB-196A-4366-BE87-33BAA1CE9EB5}"/>
          </ac:spMkLst>
        </pc:spChg>
        <pc:graphicFrameChg chg="add mod modGraphic">
          <ac:chgData name="Katherine Shamai" userId="1d9b402b02511d1e" providerId="LiveId" clId="{2E310BD6-DA8E-4AB2-9548-94C2AF5300BF}" dt="2020-10-27T10:33:00.882" v="5924" actId="2711"/>
          <ac:graphicFrameMkLst>
            <pc:docMk/>
            <pc:sldMk cId="3458831217" sldId="264"/>
            <ac:graphicFrameMk id="8" creationId="{800E2D45-4C84-47C1-A99C-3F5A95A66E20}"/>
          </ac:graphicFrameMkLst>
        </pc:graphicFrameChg>
        <pc:picChg chg="add">
          <ac:chgData name="Katherine Shamai" userId="1d9b402b02511d1e" providerId="LiveId" clId="{2E310BD6-DA8E-4AB2-9548-94C2AF5300BF}" dt="2020-10-27T09:05:41.497" v="3971" actId="22"/>
          <ac:picMkLst>
            <pc:docMk/>
            <pc:sldMk cId="3458831217" sldId="264"/>
            <ac:picMk id="5" creationId="{63470278-5229-4C55-8199-EAA6789BCFA7}"/>
          </ac:picMkLst>
        </pc:picChg>
      </pc:sldChg>
      <pc:sldChg chg="addSp modSp new mod">
        <pc:chgData name="Katherine Shamai" userId="1d9b402b02511d1e" providerId="LiveId" clId="{2E310BD6-DA8E-4AB2-9548-94C2AF5300BF}" dt="2020-10-27T09:30:13.605" v="4155" actId="1035"/>
        <pc:sldMkLst>
          <pc:docMk/>
          <pc:sldMk cId="4083686567" sldId="265"/>
        </pc:sldMkLst>
        <pc:spChg chg="mod">
          <ac:chgData name="Katherine Shamai" userId="1d9b402b02511d1e" providerId="LiveId" clId="{2E310BD6-DA8E-4AB2-9548-94C2AF5300BF}" dt="2020-10-27T08:52:39.121" v="3487" actId="108"/>
          <ac:spMkLst>
            <pc:docMk/>
            <pc:sldMk cId="4083686567" sldId="265"/>
            <ac:spMk id="2" creationId="{DE622A76-5496-451A-9C9D-BBA3A672B197}"/>
          </ac:spMkLst>
        </pc:spChg>
        <pc:spChg chg="add mod">
          <ac:chgData name="Katherine Shamai" userId="1d9b402b02511d1e" providerId="LiveId" clId="{2E310BD6-DA8E-4AB2-9548-94C2AF5300BF}" dt="2020-10-27T09:30:13.605" v="4155" actId="1035"/>
          <ac:spMkLst>
            <pc:docMk/>
            <pc:sldMk cId="4083686567" sldId="265"/>
            <ac:spMk id="7" creationId="{0F8E0572-3475-482E-95E5-EF4C65AA6DDC}"/>
          </ac:spMkLst>
        </pc:spChg>
        <pc:picChg chg="add">
          <ac:chgData name="Katherine Shamai" userId="1d9b402b02511d1e" providerId="LiveId" clId="{2E310BD6-DA8E-4AB2-9548-94C2AF5300BF}" dt="2020-10-27T09:03:35.598" v="3956" actId="22"/>
          <ac:picMkLst>
            <pc:docMk/>
            <pc:sldMk cId="4083686567" sldId="265"/>
            <ac:picMk id="5" creationId="{70A9CE9D-BE91-4A2C-BA33-ECC04EFAB054}"/>
          </ac:picMkLst>
        </pc:picChg>
      </pc:sldChg>
      <pc:sldChg chg="addSp modSp new mod modNotesTx">
        <pc:chgData name="Katherine Shamai" userId="1d9b402b02511d1e" providerId="LiveId" clId="{2E310BD6-DA8E-4AB2-9548-94C2AF5300BF}" dt="2020-10-27T09:33:39.151" v="4196" actId="2711"/>
        <pc:sldMkLst>
          <pc:docMk/>
          <pc:sldMk cId="2580779038" sldId="266"/>
        </pc:sldMkLst>
        <pc:spChg chg="mod">
          <ac:chgData name="Katherine Shamai" userId="1d9b402b02511d1e" providerId="LiveId" clId="{2E310BD6-DA8E-4AB2-9548-94C2AF5300BF}" dt="2020-10-27T08:52:42.763" v="3488" actId="108"/>
          <ac:spMkLst>
            <pc:docMk/>
            <pc:sldMk cId="2580779038" sldId="266"/>
            <ac:spMk id="2" creationId="{7D7F1408-8E32-4D55-B808-8EC641484C17}"/>
          </ac:spMkLst>
        </pc:spChg>
        <pc:spChg chg="add mod">
          <ac:chgData name="Katherine Shamai" userId="1d9b402b02511d1e" providerId="LiveId" clId="{2E310BD6-DA8E-4AB2-9548-94C2AF5300BF}" dt="2020-10-27T09:30:29.445" v="4172" actId="1036"/>
          <ac:spMkLst>
            <pc:docMk/>
            <pc:sldMk cId="2580779038" sldId="266"/>
            <ac:spMk id="7" creationId="{1DC66232-515E-4A80-88A4-FE1DDA0FAEC5}"/>
          </ac:spMkLst>
        </pc:spChg>
        <pc:picChg chg="add">
          <ac:chgData name="Katherine Shamai" userId="1d9b402b02511d1e" providerId="LiveId" clId="{2E310BD6-DA8E-4AB2-9548-94C2AF5300BF}" dt="2020-10-27T09:03:38.451" v="3957" actId="22"/>
          <ac:picMkLst>
            <pc:docMk/>
            <pc:sldMk cId="2580779038" sldId="266"/>
            <ac:picMk id="5" creationId="{2185AF76-2D53-4D53-8DFF-8F4B5FD00CA3}"/>
          </ac:picMkLst>
        </pc:picChg>
      </pc:sldChg>
      <pc:sldChg chg="addSp modSp new mod">
        <pc:chgData name="Katherine Shamai" userId="1d9b402b02511d1e" providerId="LiveId" clId="{2E310BD6-DA8E-4AB2-9548-94C2AF5300BF}" dt="2020-10-27T09:30:36.907" v="4173" actId="2711"/>
        <pc:sldMkLst>
          <pc:docMk/>
          <pc:sldMk cId="3930914674" sldId="267"/>
        </pc:sldMkLst>
        <pc:spChg chg="mod">
          <ac:chgData name="Katherine Shamai" userId="1d9b402b02511d1e" providerId="LiveId" clId="{2E310BD6-DA8E-4AB2-9548-94C2AF5300BF}" dt="2020-10-27T08:52:46.040" v="3489" actId="108"/>
          <ac:spMkLst>
            <pc:docMk/>
            <pc:sldMk cId="3930914674" sldId="267"/>
            <ac:spMk id="2" creationId="{7FB2EF5C-B1E1-4948-A1D2-A2A984F295EB}"/>
          </ac:spMkLst>
        </pc:spChg>
        <pc:spChg chg="add mod">
          <ac:chgData name="Katherine Shamai" userId="1d9b402b02511d1e" providerId="LiveId" clId="{2E310BD6-DA8E-4AB2-9548-94C2AF5300BF}" dt="2020-10-27T09:30:36.907" v="4173" actId="2711"/>
          <ac:spMkLst>
            <pc:docMk/>
            <pc:sldMk cId="3930914674" sldId="267"/>
            <ac:spMk id="7" creationId="{CE601EF2-CD57-4789-8A46-68E7E9E57F7A}"/>
          </ac:spMkLst>
        </pc:spChg>
        <pc:picChg chg="add">
          <ac:chgData name="Katherine Shamai" userId="1d9b402b02511d1e" providerId="LiveId" clId="{2E310BD6-DA8E-4AB2-9548-94C2AF5300BF}" dt="2020-10-27T09:03:39.061" v="3958" actId="22"/>
          <ac:picMkLst>
            <pc:docMk/>
            <pc:sldMk cId="3930914674" sldId="267"/>
            <ac:picMk id="5" creationId="{1107F952-4334-457C-938A-72C63E8BB533}"/>
          </ac:picMkLst>
        </pc:picChg>
      </pc:sldChg>
      <pc:sldChg chg="addSp modSp new mod">
        <pc:chgData name="Katherine Shamai" userId="1d9b402b02511d1e" providerId="LiveId" clId="{2E310BD6-DA8E-4AB2-9548-94C2AF5300BF}" dt="2020-10-27T09:30:53.816" v="4180" actId="1035"/>
        <pc:sldMkLst>
          <pc:docMk/>
          <pc:sldMk cId="2873247580" sldId="268"/>
        </pc:sldMkLst>
        <pc:spChg chg="mod">
          <ac:chgData name="Katherine Shamai" userId="1d9b402b02511d1e" providerId="LiveId" clId="{2E310BD6-DA8E-4AB2-9548-94C2AF5300BF}" dt="2020-10-27T08:52:53.418" v="3493" actId="27636"/>
          <ac:spMkLst>
            <pc:docMk/>
            <pc:sldMk cId="2873247580" sldId="268"/>
            <ac:spMk id="2" creationId="{9167B0B5-5A3D-4710-AFF4-E1D4711B178E}"/>
          </ac:spMkLst>
        </pc:spChg>
        <pc:spChg chg="mod">
          <ac:chgData name="Katherine Shamai" userId="1d9b402b02511d1e" providerId="LiveId" clId="{2E310BD6-DA8E-4AB2-9548-94C2AF5300BF}" dt="2020-10-23T22:47:29.021" v="911" actId="20577"/>
          <ac:spMkLst>
            <pc:docMk/>
            <pc:sldMk cId="2873247580" sldId="268"/>
            <ac:spMk id="3" creationId="{79A708EC-D99B-4CCA-B587-788C279513A2}"/>
          </ac:spMkLst>
        </pc:spChg>
        <pc:spChg chg="add mod">
          <ac:chgData name="Katherine Shamai" userId="1d9b402b02511d1e" providerId="LiveId" clId="{2E310BD6-DA8E-4AB2-9548-94C2AF5300BF}" dt="2020-10-27T09:30:53.816" v="4180" actId="1035"/>
          <ac:spMkLst>
            <pc:docMk/>
            <pc:sldMk cId="2873247580" sldId="268"/>
            <ac:spMk id="7" creationId="{DA0A8040-33FB-4ECE-A2EF-6774E320173B}"/>
          </ac:spMkLst>
        </pc:spChg>
        <pc:picChg chg="add">
          <ac:chgData name="Katherine Shamai" userId="1d9b402b02511d1e" providerId="LiveId" clId="{2E310BD6-DA8E-4AB2-9548-94C2AF5300BF}" dt="2020-10-27T09:03:43.515" v="3959" actId="22"/>
          <ac:picMkLst>
            <pc:docMk/>
            <pc:sldMk cId="2873247580" sldId="268"/>
            <ac:picMk id="5" creationId="{68EE1F0A-91A3-445D-9A9D-5017FAD2ED54}"/>
          </ac:picMkLst>
        </pc:picChg>
      </pc:sldChg>
      <pc:sldChg chg="addSp modSp new mod">
        <pc:chgData name="Katherine Shamai" userId="1d9b402b02511d1e" providerId="LiveId" clId="{2E310BD6-DA8E-4AB2-9548-94C2AF5300BF}" dt="2020-10-27T09:44:23.293" v="4258" actId="1038"/>
        <pc:sldMkLst>
          <pc:docMk/>
          <pc:sldMk cId="1648442611" sldId="269"/>
        </pc:sldMkLst>
        <pc:spChg chg="mod">
          <ac:chgData name="Katherine Shamai" userId="1d9b402b02511d1e" providerId="LiveId" clId="{2E310BD6-DA8E-4AB2-9548-94C2AF5300BF}" dt="2020-10-27T08:53:02.544" v="3497" actId="108"/>
          <ac:spMkLst>
            <pc:docMk/>
            <pc:sldMk cId="1648442611" sldId="269"/>
            <ac:spMk id="2" creationId="{DCEF11F0-9FED-412F-A7AE-2450AE3864F6}"/>
          </ac:spMkLst>
        </pc:spChg>
        <pc:spChg chg="add mod">
          <ac:chgData name="Katherine Shamai" userId="1d9b402b02511d1e" providerId="LiveId" clId="{2E310BD6-DA8E-4AB2-9548-94C2AF5300BF}" dt="2020-10-27T09:44:23.293" v="4258" actId="1038"/>
          <ac:spMkLst>
            <pc:docMk/>
            <pc:sldMk cId="1648442611" sldId="269"/>
            <ac:spMk id="7" creationId="{979C40D7-5A39-4900-A4F9-99751A2BC38D}"/>
          </ac:spMkLst>
        </pc:spChg>
        <pc:picChg chg="add">
          <ac:chgData name="Katherine Shamai" userId="1d9b402b02511d1e" providerId="LiveId" clId="{2E310BD6-DA8E-4AB2-9548-94C2AF5300BF}" dt="2020-10-27T09:03:43.529" v="3960" actId="22"/>
          <ac:picMkLst>
            <pc:docMk/>
            <pc:sldMk cId="1648442611" sldId="269"/>
            <ac:picMk id="5" creationId="{8049F3A1-8EDD-4954-AC65-5FA63F8352F8}"/>
          </ac:picMkLst>
        </pc:picChg>
      </pc:sldChg>
      <pc:sldChg chg="addSp delSp modSp new mod modNotes modNotesTx">
        <pc:chgData name="Katherine Shamai" userId="1d9b402b02511d1e" providerId="LiveId" clId="{2E310BD6-DA8E-4AB2-9548-94C2AF5300BF}" dt="2020-10-27T10:33:31.776" v="5930"/>
        <pc:sldMkLst>
          <pc:docMk/>
          <pc:sldMk cId="1295893958" sldId="270"/>
        </pc:sldMkLst>
        <pc:spChg chg="mod">
          <ac:chgData name="Katherine Shamai" userId="1d9b402b02511d1e" providerId="LiveId" clId="{2E310BD6-DA8E-4AB2-9548-94C2AF5300BF}" dt="2020-10-27T08:58:27.086" v="3571" actId="20577"/>
          <ac:spMkLst>
            <pc:docMk/>
            <pc:sldMk cId="1295893958" sldId="270"/>
            <ac:spMk id="2" creationId="{4082EFFF-E937-4C79-A20D-24839A89934E}"/>
          </ac:spMkLst>
        </pc:spChg>
        <pc:spChg chg="del">
          <ac:chgData name="Katherine Shamai" userId="1d9b402b02511d1e" providerId="LiveId" clId="{2E310BD6-DA8E-4AB2-9548-94C2AF5300BF}" dt="2020-10-27T08:58:45.530" v="3572" actId="1032"/>
          <ac:spMkLst>
            <pc:docMk/>
            <pc:sldMk cId="1295893958" sldId="270"/>
            <ac:spMk id="3" creationId="{B921C36C-C077-414B-8774-7A616C6BE0E1}"/>
          </ac:spMkLst>
        </pc:spChg>
        <pc:spChg chg="add mod">
          <ac:chgData name="Katherine Shamai" userId="1d9b402b02511d1e" providerId="LiveId" clId="{2E310BD6-DA8E-4AB2-9548-94C2AF5300BF}" dt="2020-10-27T09:26:52.666" v="4109" actId="14100"/>
          <ac:spMkLst>
            <pc:docMk/>
            <pc:sldMk cId="1295893958" sldId="270"/>
            <ac:spMk id="8" creationId="{F353FE82-EB8B-445D-9EEB-FFCDF171B0E7}"/>
          </ac:spMkLst>
        </pc:spChg>
        <pc:graphicFrameChg chg="add mod modGraphic">
          <ac:chgData name="Katherine Shamai" userId="1d9b402b02511d1e" providerId="LiveId" clId="{2E310BD6-DA8E-4AB2-9548-94C2AF5300BF}" dt="2020-10-27T10:33:31.776" v="5930"/>
          <ac:graphicFrameMkLst>
            <pc:docMk/>
            <pc:sldMk cId="1295893958" sldId="270"/>
            <ac:graphicFrameMk id="4" creationId="{43C456D7-BC53-4C5A-A6DC-D91236EC76E3}"/>
          </ac:graphicFrameMkLst>
        </pc:graphicFrameChg>
        <pc:picChg chg="add">
          <ac:chgData name="Katherine Shamai" userId="1d9b402b02511d1e" providerId="LiveId" clId="{2E310BD6-DA8E-4AB2-9548-94C2AF5300BF}" dt="2020-10-27T09:01:55.980" v="3944" actId="22"/>
          <ac:picMkLst>
            <pc:docMk/>
            <pc:sldMk cId="1295893958" sldId="270"/>
            <ac:picMk id="6" creationId="{5CF8796D-5FCA-4BA0-89A7-7631E8A4A49E}"/>
          </ac:picMkLst>
        </pc:picChg>
      </pc:sldChg>
      <pc:sldChg chg="addSp delSp modSp new mod modNotesTx">
        <pc:chgData name="Katherine Shamai" userId="1d9b402b02511d1e" providerId="LiveId" clId="{2E310BD6-DA8E-4AB2-9548-94C2AF5300BF}" dt="2020-10-27T10:18:20.320" v="4565" actId="20577"/>
        <pc:sldMkLst>
          <pc:docMk/>
          <pc:sldMk cId="1625251683" sldId="271"/>
        </pc:sldMkLst>
        <pc:spChg chg="mod">
          <ac:chgData name="Katherine Shamai" userId="1d9b402b02511d1e" providerId="LiveId" clId="{2E310BD6-DA8E-4AB2-9548-94C2AF5300BF}" dt="2020-10-27T08:57:52.027" v="3551" actId="6549"/>
          <ac:spMkLst>
            <pc:docMk/>
            <pc:sldMk cId="1625251683" sldId="271"/>
            <ac:spMk id="2" creationId="{C9B6D989-BDBE-43AB-9CE6-ABEFAEAEE6F3}"/>
          </ac:spMkLst>
        </pc:spChg>
        <pc:spChg chg="del">
          <ac:chgData name="Katherine Shamai" userId="1d9b402b02511d1e" providerId="LiveId" clId="{2E310BD6-DA8E-4AB2-9548-94C2AF5300BF}" dt="2020-10-27T08:18:46.858" v="2162" actId="1032"/>
          <ac:spMkLst>
            <pc:docMk/>
            <pc:sldMk cId="1625251683" sldId="271"/>
            <ac:spMk id="3" creationId="{A28A35A6-F28F-4585-9094-CA7E450B8A6F}"/>
          </ac:spMkLst>
        </pc:spChg>
        <pc:spChg chg="add mod">
          <ac:chgData name="Katherine Shamai" userId="1d9b402b02511d1e" providerId="LiveId" clId="{2E310BD6-DA8E-4AB2-9548-94C2AF5300BF}" dt="2020-10-27T10:12:35.109" v="4544" actId="1076"/>
          <ac:spMkLst>
            <pc:docMk/>
            <pc:sldMk cId="1625251683" sldId="271"/>
            <ac:spMk id="8" creationId="{0992411B-846C-4F96-B429-B33B059C4490}"/>
          </ac:spMkLst>
        </pc:spChg>
        <pc:graphicFrameChg chg="add mod modGraphic">
          <ac:chgData name="Katherine Shamai" userId="1d9b402b02511d1e" providerId="LiveId" clId="{2E310BD6-DA8E-4AB2-9548-94C2AF5300BF}" dt="2020-10-27T10:18:20.320" v="4565" actId="20577"/>
          <ac:graphicFrameMkLst>
            <pc:docMk/>
            <pc:sldMk cId="1625251683" sldId="271"/>
            <ac:graphicFrameMk id="4" creationId="{81728F76-ABBA-4919-AC77-318FD06EEE20}"/>
          </ac:graphicFrameMkLst>
        </pc:graphicFrameChg>
        <pc:picChg chg="add mod">
          <ac:chgData name="Katherine Shamai" userId="1d9b402b02511d1e" providerId="LiveId" clId="{2E310BD6-DA8E-4AB2-9548-94C2AF5300BF}" dt="2020-10-27T10:12:35.109" v="4544" actId="1076"/>
          <ac:picMkLst>
            <pc:docMk/>
            <pc:sldMk cId="1625251683" sldId="271"/>
            <ac:picMk id="6" creationId="{C2F52C97-AA77-4F0C-9DDA-953EF62670B3}"/>
          </ac:picMkLst>
        </pc:picChg>
      </pc:sldChg>
      <pc:sldChg chg="addSp modSp add mod modNotesTx">
        <pc:chgData name="Katherine Shamai" userId="1d9b402b02511d1e" providerId="LiveId" clId="{2E310BD6-DA8E-4AB2-9548-94C2AF5300BF}" dt="2020-10-27T10:21:58.855" v="4640"/>
        <pc:sldMkLst>
          <pc:docMk/>
          <pc:sldMk cId="3177826507" sldId="272"/>
        </pc:sldMkLst>
        <pc:spChg chg="mod">
          <ac:chgData name="Katherine Shamai" userId="1d9b402b02511d1e" providerId="LiveId" clId="{2E310BD6-DA8E-4AB2-9548-94C2AF5300BF}" dt="2020-10-27T08:55:18.083" v="3548" actId="20577"/>
          <ac:spMkLst>
            <pc:docMk/>
            <pc:sldMk cId="3177826507" sldId="272"/>
            <ac:spMk id="2" creationId="{C9B6D989-BDBE-43AB-9CE6-ABEFAEAEE6F3}"/>
          </ac:spMkLst>
        </pc:spChg>
        <pc:spChg chg="add mod">
          <ac:chgData name="Katherine Shamai" userId="1d9b402b02511d1e" providerId="LiveId" clId="{2E310BD6-DA8E-4AB2-9548-94C2AF5300BF}" dt="2020-10-27T09:42:41.826" v="4247" actId="1036"/>
          <ac:spMkLst>
            <pc:docMk/>
            <pc:sldMk cId="3177826507" sldId="272"/>
            <ac:spMk id="7" creationId="{F1877DD5-7AA0-4CB0-AA23-116E1FD41ED0}"/>
          </ac:spMkLst>
        </pc:spChg>
        <pc:graphicFrameChg chg="mod">
          <ac:chgData name="Katherine Shamai" userId="1d9b402b02511d1e" providerId="LiveId" clId="{2E310BD6-DA8E-4AB2-9548-94C2AF5300BF}" dt="2020-10-27T10:21:58.855" v="4640"/>
          <ac:graphicFrameMkLst>
            <pc:docMk/>
            <pc:sldMk cId="3177826507" sldId="272"/>
            <ac:graphicFrameMk id="4" creationId="{81728F76-ABBA-4919-AC77-318FD06EEE20}"/>
          </ac:graphicFrameMkLst>
        </pc:graphicFrameChg>
        <pc:picChg chg="add mod">
          <ac:chgData name="Katherine Shamai" userId="1d9b402b02511d1e" providerId="LiveId" clId="{2E310BD6-DA8E-4AB2-9548-94C2AF5300BF}" dt="2020-10-27T08:41:21.030" v="3391" actId="196"/>
          <ac:picMkLst>
            <pc:docMk/>
            <pc:sldMk cId="3177826507" sldId="272"/>
            <ac:picMk id="3" creationId="{B733F773-C3AA-4F70-90E9-8B35C25B61E2}"/>
          </ac:picMkLst>
        </pc:picChg>
      </pc:sldChg>
      <pc:sldChg chg="delSp modSp add mod">
        <pc:chgData name="Katherine Shamai" userId="1d9b402b02511d1e" providerId="LiveId" clId="{2E310BD6-DA8E-4AB2-9548-94C2AF5300BF}" dt="2020-10-27T09:31:10.478" v="4182" actId="2711"/>
        <pc:sldMkLst>
          <pc:docMk/>
          <pc:sldMk cId="2768627716" sldId="273"/>
        </pc:sldMkLst>
        <pc:spChg chg="mod">
          <ac:chgData name="Katherine Shamai" userId="1d9b402b02511d1e" providerId="LiveId" clId="{2E310BD6-DA8E-4AB2-9548-94C2AF5300BF}" dt="2020-10-27T09:07:48" v="4074" actId="1076"/>
          <ac:spMkLst>
            <pc:docMk/>
            <pc:sldMk cId="2768627716" sldId="273"/>
            <ac:spMk id="2" creationId="{DCEF11F0-9FED-412F-A7AE-2450AE3864F6}"/>
          </ac:spMkLst>
        </pc:spChg>
        <pc:spChg chg="del">
          <ac:chgData name="Katherine Shamai" userId="1d9b402b02511d1e" providerId="LiveId" clId="{2E310BD6-DA8E-4AB2-9548-94C2AF5300BF}" dt="2020-10-27T09:07:38.164" v="4059" actId="478"/>
          <ac:spMkLst>
            <pc:docMk/>
            <pc:sldMk cId="2768627716" sldId="273"/>
            <ac:spMk id="3" creationId="{7E41121C-6952-4FD0-898B-01C7E6CE1C43}"/>
          </ac:spMkLst>
        </pc:spChg>
        <pc:spChg chg="mod">
          <ac:chgData name="Katherine Shamai" userId="1d9b402b02511d1e" providerId="LiveId" clId="{2E310BD6-DA8E-4AB2-9548-94C2AF5300BF}" dt="2020-10-27T09:31:10.478" v="4182" actId="2711"/>
          <ac:spMkLst>
            <pc:docMk/>
            <pc:sldMk cId="2768627716" sldId="273"/>
            <ac:spMk id="7" creationId="{979C40D7-5A39-4900-A4F9-99751A2BC38D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5.png"/><Relationship Id="rId7" Type="http://schemas.openxmlformats.org/officeDocument/2006/relationships/image" Target="../media/image22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5.png"/><Relationship Id="rId7" Type="http://schemas.openxmlformats.org/officeDocument/2006/relationships/image" Target="../media/image22.png"/><Relationship Id="rId2" Type="http://schemas.openxmlformats.org/officeDocument/2006/relationships/image" Target="../media/image19.svg"/><Relationship Id="rId1" Type="http://schemas.openxmlformats.org/officeDocument/2006/relationships/image" Target="../media/image18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765E19-2F70-49E4-B918-D8D7D4DB30F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850D85C3-8EA8-4D4E-947E-0104451F161F}">
      <dgm:prSet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Now that Victorians can “get on the beers” again, what to drink?</a:t>
          </a:r>
        </a:p>
      </dgm:t>
    </dgm:pt>
    <dgm:pt modelId="{CCA0BC01-9C27-4CB9-9CE7-13D041F43F68}" type="parTrans" cxnId="{8C8E15A7-7934-4217-BBE7-9C30931E21D5}">
      <dgm:prSet/>
      <dgm:spPr/>
      <dgm:t>
        <a:bodyPr/>
        <a:lstStyle/>
        <a:p>
          <a:endParaRPr lang="en-US">
            <a:latin typeface="Avenir Next LT Pro" panose="020B0504020202020204" pitchFamily="34" charset="0"/>
          </a:endParaRPr>
        </a:p>
      </dgm:t>
    </dgm:pt>
    <dgm:pt modelId="{63A47198-AF68-4F01-B546-F92AC5C3BAB5}" type="sibTrans" cxnId="{8C8E15A7-7934-4217-BBE7-9C30931E21D5}">
      <dgm:prSet/>
      <dgm:spPr/>
      <dgm:t>
        <a:bodyPr/>
        <a:lstStyle/>
        <a:p>
          <a:endParaRPr lang="en-US">
            <a:latin typeface="Avenir Next LT Pro" panose="020B0504020202020204" pitchFamily="34" charset="0"/>
          </a:endParaRPr>
        </a:p>
      </dgm:t>
    </dgm:pt>
    <dgm:pt modelId="{69E57863-211A-45B6-A651-2CFE6E35AC46}">
      <dgm:prSet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You can go with the same old, same old but you’re probably tired of that since that’s all you’ve been drinking for the past 6 months</a:t>
          </a:r>
        </a:p>
      </dgm:t>
    </dgm:pt>
    <dgm:pt modelId="{1A25B2C2-D76A-4E6F-B947-E095B0958FDA}" type="parTrans" cxnId="{76ED2722-19B9-41CF-8D93-9FDDABBB5CB0}">
      <dgm:prSet/>
      <dgm:spPr/>
      <dgm:t>
        <a:bodyPr/>
        <a:lstStyle/>
        <a:p>
          <a:endParaRPr lang="en-US">
            <a:latin typeface="Avenir Next LT Pro" panose="020B0504020202020204" pitchFamily="34" charset="0"/>
          </a:endParaRPr>
        </a:p>
      </dgm:t>
    </dgm:pt>
    <dgm:pt modelId="{7EF1E5F3-03CF-46F2-A475-D2927D0712A4}" type="sibTrans" cxnId="{76ED2722-19B9-41CF-8D93-9FDDABBB5CB0}">
      <dgm:prSet/>
      <dgm:spPr/>
      <dgm:t>
        <a:bodyPr/>
        <a:lstStyle/>
        <a:p>
          <a:endParaRPr lang="en-US">
            <a:latin typeface="Avenir Next LT Pro" panose="020B0504020202020204" pitchFamily="34" charset="0"/>
          </a:endParaRPr>
        </a:p>
      </dgm:t>
    </dgm:pt>
    <dgm:pt modelId="{4276C79F-C671-4D1B-B477-0C90D5B4730D}">
      <dgm:prSet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We thought it would be great to celebrate the world of craft beers and get beer lovers to try something different and find a new favorite</a:t>
          </a:r>
        </a:p>
      </dgm:t>
    </dgm:pt>
    <dgm:pt modelId="{B71A6E9B-83EF-43D3-8E69-878C2CE58380}" type="parTrans" cxnId="{379A1E9D-E790-49B5-A419-F86B9AFB99B9}">
      <dgm:prSet/>
      <dgm:spPr/>
      <dgm:t>
        <a:bodyPr/>
        <a:lstStyle/>
        <a:p>
          <a:endParaRPr lang="en-US">
            <a:latin typeface="Avenir Next LT Pro" panose="020B0504020202020204" pitchFamily="34" charset="0"/>
          </a:endParaRPr>
        </a:p>
      </dgm:t>
    </dgm:pt>
    <dgm:pt modelId="{F7A01589-8D9E-461F-9A11-CC0F6B4F4111}" type="sibTrans" cxnId="{379A1E9D-E790-49B5-A419-F86B9AFB99B9}">
      <dgm:prSet/>
      <dgm:spPr/>
      <dgm:t>
        <a:bodyPr/>
        <a:lstStyle/>
        <a:p>
          <a:endParaRPr lang="en-US">
            <a:latin typeface="Avenir Next LT Pro" panose="020B0504020202020204" pitchFamily="34" charset="0"/>
          </a:endParaRPr>
        </a:p>
      </dgm:t>
    </dgm:pt>
    <dgm:pt modelId="{93F570B3-F02C-4E44-B051-8F1F4E5723AC}">
      <dgm:prSet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Using review data and data on breweries, we set out on a virtual brewery crawl to find good datasets and ways to teach a model how to appreciate craft beer, and recommend one</a:t>
          </a:r>
        </a:p>
      </dgm:t>
    </dgm:pt>
    <dgm:pt modelId="{BBCAACC7-E210-416D-ADF3-989CCE0B64B6}" type="parTrans" cxnId="{75598741-4B08-445F-AA2A-90A192F8706F}">
      <dgm:prSet/>
      <dgm:spPr/>
      <dgm:t>
        <a:bodyPr/>
        <a:lstStyle/>
        <a:p>
          <a:endParaRPr lang="en-US">
            <a:latin typeface="Avenir Next LT Pro" panose="020B0504020202020204" pitchFamily="34" charset="0"/>
          </a:endParaRPr>
        </a:p>
      </dgm:t>
    </dgm:pt>
    <dgm:pt modelId="{DF620F86-F1C0-4903-95F5-4FA27C1EEE56}" type="sibTrans" cxnId="{75598741-4B08-445F-AA2A-90A192F8706F}">
      <dgm:prSet/>
      <dgm:spPr/>
      <dgm:t>
        <a:bodyPr/>
        <a:lstStyle/>
        <a:p>
          <a:endParaRPr lang="en-US">
            <a:latin typeface="Avenir Next LT Pro" panose="020B0504020202020204" pitchFamily="34" charset="0"/>
          </a:endParaRPr>
        </a:p>
      </dgm:t>
    </dgm:pt>
    <dgm:pt modelId="{3076CFB3-1F70-4C15-9793-A435D04ADCC0}" type="pres">
      <dgm:prSet presAssocID="{25765E19-2F70-49E4-B918-D8D7D4DB30F9}" presName="root" presStyleCnt="0">
        <dgm:presLayoutVars>
          <dgm:dir/>
          <dgm:resizeHandles val="exact"/>
        </dgm:presLayoutVars>
      </dgm:prSet>
      <dgm:spPr/>
    </dgm:pt>
    <dgm:pt modelId="{D31A5C67-6A6B-43A2-BE3D-3F6388BEC88A}" type="pres">
      <dgm:prSet presAssocID="{850D85C3-8EA8-4D4E-947E-0104451F161F}" presName="compNode" presStyleCnt="0"/>
      <dgm:spPr/>
    </dgm:pt>
    <dgm:pt modelId="{F7FEEC7A-10F2-4FA9-9A14-F64E3372FACC}" type="pres">
      <dgm:prSet presAssocID="{850D85C3-8EA8-4D4E-947E-0104451F161F}" presName="bgRect" presStyleLbl="bgShp" presStyleIdx="0" presStyleCnt="4"/>
      <dgm:spPr/>
    </dgm:pt>
    <dgm:pt modelId="{282BCF35-F42C-4B99-A0F0-CB2FFC94128E}" type="pres">
      <dgm:prSet presAssocID="{850D85C3-8EA8-4D4E-947E-0104451F161F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er"/>
        </a:ext>
      </dgm:extLst>
    </dgm:pt>
    <dgm:pt modelId="{11D3D370-3C42-4D5B-A68A-6D1A5DE86C54}" type="pres">
      <dgm:prSet presAssocID="{850D85C3-8EA8-4D4E-947E-0104451F161F}" presName="spaceRect" presStyleCnt="0"/>
      <dgm:spPr/>
    </dgm:pt>
    <dgm:pt modelId="{B61C1CE2-1827-49A3-9A02-5B3AAAF3F1F5}" type="pres">
      <dgm:prSet presAssocID="{850D85C3-8EA8-4D4E-947E-0104451F161F}" presName="parTx" presStyleLbl="revTx" presStyleIdx="0" presStyleCnt="4">
        <dgm:presLayoutVars>
          <dgm:chMax val="0"/>
          <dgm:chPref val="0"/>
        </dgm:presLayoutVars>
      </dgm:prSet>
      <dgm:spPr/>
    </dgm:pt>
    <dgm:pt modelId="{93D3D061-1105-4423-91A3-97C93C659F89}" type="pres">
      <dgm:prSet presAssocID="{63A47198-AF68-4F01-B546-F92AC5C3BAB5}" presName="sibTrans" presStyleCnt="0"/>
      <dgm:spPr/>
    </dgm:pt>
    <dgm:pt modelId="{DDD923DF-5171-4688-9FE3-6F8D21748B05}" type="pres">
      <dgm:prSet presAssocID="{69E57863-211A-45B6-A651-2CFE6E35AC46}" presName="compNode" presStyleCnt="0"/>
      <dgm:spPr/>
    </dgm:pt>
    <dgm:pt modelId="{A6F5A988-3FCC-443F-A551-EA8603D5F9C5}" type="pres">
      <dgm:prSet presAssocID="{69E57863-211A-45B6-A651-2CFE6E35AC46}" presName="bgRect" presStyleLbl="bgShp" presStyleIdx="1" presStyleCnt="4"/>
      <dgm:spPr/>
    </dgm:pt>
    <dgm:pt modelId="{D050371C-B4BE-417B-8F68-07453B06F26D}" type="pres">
      <dgm:prSet presAssocID="{69E57863-211A-45B6-A651-2CFE6E35AC4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ampagne Glasses"/>
        </a:ext>
      </dgm:extLst>
    </dgm:pt>
    <dgm:pt modelId="{56E84CB4-1EF9-4666-A32D-D525A22B50C4}" type="pres">
      <dgm:prSet presAssocID="{69E57863-211A-45B6-A651-2CFE6E35AC46}" presName="spaceRect" presStyleCnt="0"/>
      <dgm:spPr/>
    </dgm:pt>
    <dgm:pt modelId="{12C10DFF-DCD2-4C2C-B777-BD7769AA480D}" type="pres">
      <dgm:prSet presAssocID="{69E57863-211A-45B6-A651-2CFE6E35AC46}" presName="parTx" presStyleLbl="revTx" presStyleIdx="1" presStyleCnt="4">
        <dgm:presLayoutVars>
          <dgm:chMax val="0"/>
          <dgm:chPref val="0"/>
        </dgm:presLayoutVars>
      </dgm:prSet>
      <dgm:spPr/>
    </dgm:pt>
    <dgm:pt modelId="{976B1870-B2ED-4B69-885B-9326440A3479}" type="pres">
      <dgm:prSet presAssocID="{7EF1E5F3-03CF-46F2-A475-D2927D0712A4}" presName="sibTrans" presStyleCnt="0"/>
      <dgm:spPr/>
    </dgm:pt>
    <dgm:pt modelId="{44F498C7-3357-4A46-A31A-F0F84156A89A}" type="pres">
      <dgm:prSet presAssocID="{4276C79F-C671-4D1B-B477-0C90D5B4730D}" presName="compNode" presStyleCnt="0"/>
      <dgm:spPr/>
    </dgm:pt>
    <dgm:pt modelId="{43D4E4B8-2752-4084-ADC1-716F9167BD55}" type="pres">
      <dgm:prSet presAssocID="{4276C79F-C671-4D1B-B477-0C90D5B4730D}" presName="bgRect" presStyleLbl="bgShp" presStyleIdx="2" presStyleCnt="4"/>
      <dgm:spPr/>
    </dgm:pt>
    <dgm:pt modelId="{E08DCFF7-96E7-4F1D-A85B-8B25EADD4A5F}" type="pres">
      <dgm:prSet presAssocID="{4276C79F-C671-4D1B-B477-0C90D5B4730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e"/>
        </a:ext>
      </dgm:extLst>
    </dgm:pt>
    <dgm:pt modelId="{F325D7A1-B6EC-41B7-80E5-D4559FA81D21}" type="pres">
      <dgm:prSet presAssocID="{4276C79F-C671-4D1B-B477-0C90D5B4730D}" presName="spaceRect" presStyleCnt="0"/>
      <dgm:spPr/>
    </dgm:pt>
    <dgm:pt modelId="{815322C3-FBE4-4E5A-97CC-E9D374124B1B}" type="pres">
      <dgm:prSet presAssocID="{4276C79F-C671-4D1B-B477-0C90D5B4730D}" presName="parTx" presStyleLbl="revTx" presStyleIdx="2" presStyleCnt="4">
        <dgm:presLayoutVars>
          <dgm:chMax val="0"/>
          <dgm:chPref val="0"/>
        </dgm:presLayoutVars>
      </dgm:prSet>
      <dgm:spPr/>
    </dgm:pt>
    <dgm:pt modelId="{7D5290DA-90EF-4C7B-9524-42C4E4269B65}" type="pres">
      <dgm:prSet presAssocID="{F7A01589-8D9E-461F-9A11-CC0F6B4F4111}" presName="sibTrans" presStyleCnt="0"/>
      <dgm:spPr/>
    </dgm:pt>
    <dgm:pt modelId="{9C875C30-9268-4291-9D03-5217F787A6CC}" type="pres">
      <dgm:prSet presAssocID="{93F570B3-F02C-4E44-B051-8F1F4E5723AC}" presName="compNode" presStyleCnt="0"/>
      <dgm:spPr/>
    </dgm:pt>
    <dgm:pt modelId="{44CFD235-ABAB-48D0-820D-D52A1C84BB77}" type="pres">
      <dgm:prSet presAssocID="{93F570B3-F02C-4E44-B051-8F1F4E5723AC}" presName="bgRect" presStyleLbl="bgShp" presStyleIdx="3" presStyleCnt="4"/>
      <dgm:spPr/>
    </dgm:pt>
    <dgm:pt modelId="{B3BF8237-6A87-4FF0-B0F3-C7FD4402A6D5}" type="pres">
      <dgm:prSet presAssocID="{93F570B3-F02C-4E44-B051-8F1F4E5723AC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612921FC-6881-4D55-A1AC-4E8A61843C51}" type="pres">
      <dgm:prSet presAssocID="{93F570B3-F02C-4E44-B051-8F1F4E5723AC}" presName="spaceRect" presStyleCnt="0"/>
      <dgm:spPr/>
    </dgm:pt>
    <dgm:pt modelId="{A2A32CAA-F62C-4339-9A85-233FFFBFE2DE}" type="pres">
      <dgm:prSet presAssocID="{93F570B3-F02C-4E44-B051-8F1F4E5723AC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76ED2722-19B9-41CF-8D93-9FDDABBB5CB0}" srcId="{25765E19-2F70-49E4-B918-D8D7D4DB30F9}" destId="{69E57863-211A-45B6-A651-2CFE6E35AC46}" srcOrd="1" destOrd="0" parTransId="{1A25B2C2-D76A-4E6F-B947-E095B0958FDA}" sibTransId="{7EF1E5F3-03CF-46F2-A475-D2927D0712A4}"/>
    <dgm:cxn modelId="{75598741-4B08-445F-AA2A-90A192F8706F}" srcId="{25765E19-2F70-49E4-B918-D8D7D4DB30F9}" destId="{93F570B3-F02C-4E44-B051-8F1F4E5723AC}" srcOrd="3" destOrd="0" parTransId="{BBCAACC7-E210-416D-ADF3-989CCE0B64B6}" sibTransId="{DF620F86-F1C0-4903-95F5-4FA27C1EEE56}"/>
    <dgm:cxn modelId="{BC92B441-1F26-4AFE-B2A5-9588A237EC5D}" type="presOf" srcId="{4276C79F-C671-4D1B-B477-0C90D5B4730D}" destId="{815322C3-FBE4-4E5A-97CC-E9D374124B1B}" srcOrd="0" destOrd="0" presId="urn:microsoft.com/office/officeart/2018/2/layout/IconVerticalSolidList"/>
    <dgm:cxn modelId="{AF408673-07D0-4277-82D0-8A3A946FC262}" type="presOf" srcId="{850D85C3-8EA8-4D4E-947E-0104451F161F}" destId="{B61C1CE2-1827-49A3-9A02-5B3AAAF3F1F5}" srcOrd="0" destOrd="0" presId="urn:microsoft.com/office/officeart/2018/2/layout/IconVerticalSolidList"/>
    <dgm:cxn modelId="{6A08535A-353D-4B7B-B8DA-DB2AAD26A64F}" type="presOf" srcId="{25765E19-2F70-49E4-B918-D8D7D4DB30F9}" destId="{3076CFB3-1F70-4C15-9793-A435D04ADCC0}" srcOrd="0" destOrd="0" presId="urn:microsoft.com/office/officeart/2018/2/layout/IconVerticalSolidList"/>
    <dgm:cxn modelId="{379A1E9D-E790-49B5-A419-F86B9AFB99B9}" srcId="{25765E19-2F70-49E4-B918-D8D7D4DB30F9}" destId="{4276C79F-C671-4D1B-B477-0C90D5B4730D}" srcOrd="2" destOrd="0" parTransId="{B71A6E9B-83EF-43D3-8E69-878C2CE58380}" sibTransId="{F7A01589-8D9E-461F-9A11-CC0F6B4F4111}"/>
    <dgm:cxn modelId="{8C8E15A7-7934-4217-BBE7-9C30931E21D5}" srcId="{25765E19-2F70-49E4-B918-D8D7D4DB30F9}" destId="{850D85C3-8EA8-4D4E-947E-0104451F161F}" srcOrd="0" destOrd="0" parTransId="{CCA0BC01-9C27-4CB9-9CE7-13D041F43F68}" sibTransId="{63A47198-AF68-4F01-B546-F92AC5C3BAB5}"/>
    <dgm:cxn modelId="{97DCD7B6-7CA8-4CAF-9433-3CECFD1FE2A7}" type="presOf" srcId="{69E57863-211A-45B6-A651-2CFE6E35AC46}" destId="{12C10DFF-DCD2-4C2C-B777-BD7769AA480D}" srcOrd="0" destOrd="0" presId="urn:microsoft.com/office/officeart/2018/2/layout/IconVerticalSolidList"/>
    <dgm:cxn modelId="{6D9F48E7-956D-4D7B-B40B-9C19E952E981}" type="presOf" srcId="{93F570B3-F02C-4E44-B051-8F1F4E5723AC}" destId="{A2A32CAA-F62C-4339-9A85-233FFFBFE2DE}" srcOrd="0" destOrd="0" presId="urn:microsoft.com/office/officeart/2018/2/layout/IconVerticalSolidList"/>
    <dgm:cxn modelId="{B43A49FD-7894-4F3B-B60E-FC0434E9229E}" type="presParOf" srcId="{3076CFB3-1F70-4C15-9793-A435D04ADCC0}" destId="{D31A5C67-6A6B-43A2-BE3D-3F6388BEC88A}" srcOrd="0" destOrd="0" presId="urn:microsoft.com/office/officeart/2018/2/layout/IconVerticalSolidList"/>
    <dgm:cxn modelId="{9883D536-6B3A-4111-B7F8-723B1F0753BF}" type="presParOf" srcId="{D31A5C67-6A6B-43A2-BE3D-3F6388BEC88A}" destId="{F7FEEC7A-10F2-4FA9-9A14-F64E3372FACC}" srcOrd="0" destOrd="0" presId="urn:microsoft.com/office/officeart/2018/2/layout/IconVerticalSolidList"/>
    <dgm:cxn modelId="{5A5294AC-2C23-40CE-B754-1513E5FE1476}" type="presParOf" srcId="{D31A5C67-6A6B-43A2-BE3D-3F6388BEC88A}" destId="{282BCF35-F42C-4B99-A0F0-CB2FFC94128E}" srcOrd="1" destOrd="0" presId="urn:microsoft.com/office/officeart/2018/2/layout/IconVerticalSolidList"/>
    <dgm:cxn modelId="{0705403E-99EB-437A-8C65-6C0B1BBE968A}" type="presParOf" srcId="{D31A5C67-6A6B-43A2-BE3D-3F6388BEC88A}" destId="{11D3D370-3C42-4D5B-A68A-6D1A5DE86C54}" srcOrd="2" destOrd="0" presId="urn:microsoft.com/office/officeart/2018/2/layout/IconVerticalSolidList"/>
    <dgm:cxn modelId="{07039F9E-065B-423C-8C9B-F4E4BF67637C}" type="presParOf" srcId="{D31A5C67-6A6B-43A2-BE3D-3F6388BEC88A}" destId="{B61C1CE2-1827-49A3-9A02-5B3AAAF3F1F5}" srcOrd="3" destOrd="0" presId="urn:microsoft.com/office/officeart/2018/2/layout/IconVerticalSolidList"/>
    <dgm:cxn modelId="{2C0BC561-97B4-4B79-B4BA-A15C0A952810}" type="presParOf" srcId="{3076CFB3-1F70-4C15-9793-A435D04ADCC0}" destId="{93D3D061-1105-4423-91A3-97C93C659F89}" srcOrd="1" destOrd="0" presId="urn:microsoft.com/office/officeart/2018/2/layout/IconVerticalSolidList"/>
    <dgm:cxn modelId="{7DB74323-2EF1-4C90-821A-5F060EAB5A3C}" type="presParOf" srcId="{3076CFB3-1F70-4C15-9793-A435D04ADCC0}" destId="{DDD923DF-5171-4688-9FE3-6F8D21748B05}" srcOrd="2" destOrd="0" presId="urn:microsoft.com/office/officeart/2018/2/layout/IconVerticalSolidList"/>
    <dgm:cxn modelId="{BBB618B0-6CD6-45B5-93C4-6677CEF706BD}" type="presParOf" srcId="{DDD923DF-5171-4688-9FE3-6F8D21748B05}" destId="{A6F5A988-3FCC-443F-A551-EA8603D5F9C5}" srcOrd="0" destOrd="0" presId="urn:microsoft.com/office/officeart/2018/2/layout/IconVerticalSolidList"/>
    <dgm:cxn modelId="{8E1B8D43-D209-42B2-83BB-914E4ECFE1A4}" type="presParOf" srcId="{DDD923DF-5171-4688-9FE3-6F8D21748B05}" destId="{D050371C-B4BE-417B-8F68-07453B06F26D}" srcOrd="1" destOrd="0" presId="urn:microsoft.com/office/officeart/2018/2/layout/IconVerticalSolidList"/>
    <dgm:cxn modelId="{BB0E0BAB-2F49-4480-ADA1-0E7613F17CCD}" type="presParOf" srcId="{DDD923DF-5171-4688-9FE3-6F8D21748B05}" destId="{56E84CB4-1EF9-4666-A32D-D525A22B50C4}" srcOrd="2" destOrd="0" presId="urn:microsoft.com/office/officeart/2018/2/layout/IconVerticalSolidList"/>
    <dgm:cxn modelId="{DC4A6CA2-3B9D-4DB3-AD3A-1482D3BA1E51}" type="presParOf" srcId="{DDD923DF-5171-4688-9FE3-6F8D21748B05}" destId="{12C10DFF-DCD2-4C2C-B777-BD7769AA480D}" srcOrd="3" destOrd="0" presId="urn:microsoft.com/office/officeart/2018/2/layout/IconVerticalSolidList"/>
    <dgm:cxn modelId="{4020A7C9-BE99-4633-98BF-68D5313C7B82}" type="presParOf" srcId="{3076CFB3-1F70-4C15-9793-A435D04ADCC0}" destId="{976B1870-B2ED-4B69-885B-9326440A3479}" srcOrd="3" destOrd="0" presId="urn:microsoft.com/office/officeart/2018/2/layout/IconVerticalSolidList"/>
    <dgm:cxn modelId="{8F7F1483-EBB2-4064-B082-C098D4D47C65}" type="presParOf" srcId="{3076CFB3-1F70-4C15-9793-A435D04ADCC0}" destId="{44F498C7-3357-4A46-A31A-F0F84156A89A}" srcOrd="4" destOrd="0" presId="urn:microsoft.com/office/officeart/2018/2/layout/IconVerticalSolidList"/>
    <dgm:cxn modelId="{1B0F3364-D41F-4032-ADAE-8E632A5397A0}" type="presParOf" srcId="{44F498C7-3357-4A46-A31A-F0F84156A89A}" destId="{43D4E4B8-2752-4084-ADC1-716F9167BD55}" srcOrd="0" destOrd="0" presId="urn:microsoft.com/office/officeart/2018/2/layout/IconVerticalSolidList"/>
    <dgm:cxn modelId="{4B56847F-EDED-477D-B6B3-B39C6B6341E1}" type="presParOf" srcId="{44F498C7-3357-4A46-A31A-F0F84156A89A}" destId="{E08DCFF7-96E7-4F1D-A85B-8B25EADD4A5F}" srcOrd="1" destOrd="0" presId="urn:microsoft.com/office/officeart/2018/2/layout/IconVerticalSolidList"/>
    <dgm:cxn modelId="{CFBAD609-A352-43BC-893E-7DF30E9BA06E}" type="presParOf" srcId="{44F498C7-3357-4A46-A31A-F0F84156A89A}" destId="{F325D7A1-B6EC-41B7-80E5-D4559FA81D21}" srcOrd="2" destOrd="0" presId="urn:microsoft.com/office/officeart/2018/2/layout/IconVerticalSolidList"/>
    <dgm:cxn modelId="{7A13590D-59EA-4169-8F26-B7171DE5E81E}" type="presParOf" srcId="{44F498C7-3357-4A46-A31A-F0F84156A89A}" destId="{815322C3-FBE4-4E5A-97CC-E9D374124B1B}" srcOrd="3" destOrd="0" presId="urn:microsoft.com/office/officeart/2018/2/layout/IconVerticalSolidList"/>
    <dgm:cxn modelId="{EA2E8C48-EBF6-4D2E-8B08-20D95E3AA92D}" type="presParOf" srcId="{3076CFB3-1F70-4C15-9793-A435D04ADCC0}" destId="{7D5290DA-90EF-4C7B-9524-42C4E4269B65}" srcOrd="5" destOrd="0" presId="urn:microsoft.com/office/officeart/2018/2/layout/IconVerticalSolidList"/>
    <dgm:cxn modelId="{C0BADA60-99A3-44B4-A661-641266F1FE06}" type="presParOf" srcId="{3076CFB3-1F70-4C15-9793-A435D04ADCC0}" destId="{9C875C30-9268-4291-9D03-5217F787A6CC}" srcOrd="6" destOrd="0" presId="urn:microsoft.com/office/officeart/2018/2/layout/IconVerticalSolidList"/>
    <dgm:cxn modelId="{CE52096E-024B-4C1E-A0CE-105C17727128}" type="presParOf" srcId="{9C875C30-9268-4291-9D03-5217F787A6CC}" destId="{44CFD235-ABAB-48D0-820D-D52A1C84BB77}" srcOrd="0" destOrd="0" presId="urn:microsoft.com/office/officeart/2018/2/layout/IconVerticalSolidList"/>
    <dgm:cxn modelId="{D11946C9-EF04-49BE-9429-4D97136C4ECB}" type="presParOf" srcId="{9C875C30-9268-4291-9D03-5217F787A6CC}" destId="{B3BF8237-6A87-4FF0-B0F3-C7FD4402A6D5}" srcOrd="1" destOrd="0" presId="urn:microsoft.com/office/officeart/2018/2/layout/IconVerticalSolidList"/>
    <dgm:cxn modelId="{0AC8471E-9203-4B32-BF26-DB65B882F041}" type="presParOf" srcId="{9C875C30-9268-4291-9D03-5217F787A6CC}" destId="{612921FC-6881-4D55-A1AC-4E8A61843C51}" srcOrd="2" destOrd="0" presId="urn:microsoft.com/office/officeart/2018/2/layout/IconVerticalSolidList"/>
    <dgm:cxn modelId="{157CAF8B-8B68-4904-B5E1-093C8AD04ACC}" type="presParOf" srcId="{9C875C30-9268-4291-9D03-5217F787A6CC}" destId="{A2A32CAA-F62C-4339-9A85-233FFFBFE2DE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2CB2651D-0C3E-4431-9469-DCE3BFDEF0A4}" type="doc">
      <dgm:prSet loTypeId="urn:microsoft.com/office/officeart/2005/8/layout/default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AU"/>
        </a:p>
      </dgm:t>
    </dgm:pt>
    <dgm:pt modelId="{DC428CA0-8A09-4945-B2E1-43499E1AAEF1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We wanted to add a map feature for users who want to visit the brewery or purchase the beers recommended</a:t>
          </a:r>
          <a:endParaRPr lang="en-AU" dirty="0">
            <a:latin typeface="Avenir Next LT Pro" panose="020B0504020202020204" pitchFamily="34" charset="0"/>
          </a:endParaRPr>
        </a:p>
      </dgm:t>
    </dgm:pt>
    <dgm:pt modelId="{85861BED-F1C5-4C80-9939-68F2C85C2C73}" type="parTrans" cxnId="{BAEEAB7D-DC03-44AB-840D-1404764AD4F8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D5DC4985-A3D2-4612-9401-771CC4791BED}" type="sibTrans" cxnId="{BAEEAB7D-DC03-44AB-840D-1404764AD4F8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44CB3ADF-F70A-442A-8289-5FED58D85ED6}">
      <dgm:prSet phldrT="[Text]"/>
      <dgm:spPr/>
      <dgm:t>
        <a:bodyPr/>
        <a:lstStyle/>
        <a:p>
          <a:r>
            <a:rPr lang="en-AU" dirty="0">
              <a:latin typeface="Avenir Next LT Pro" panose="020B0504020202020204" pitchFamily="34" charset="0"/>
            </a:rPr>
            <a:t>To create the map visualisation, we used Leaflet and the Google Map latitude and longitude data for each brewery</a:t>
          </a:r>
        </a:p>
      </dgm:t>
    </dgm:pt>
    <dgm:pt modelId="{7A625F2E-9B1D-4926-B2E0-562B56A0B601}" type="parTrans" cxnId="{0A7D11EE-238C-47CF-967A-D2D73D3A4717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E432FA2C-9980-4546-925F-4E76B5D786DC}" type="sibTrans" cxnId="{0A7D11EE-238C-47CF-967A-D2D73D3A4717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B52892A2-3B25-4FE2-AAFD-FF8E28E02D1A}">
      <dgm:prSet phldrT="[Text]"/>
      <dgm:spPr/>
      <dgm:t>
        <a:bodyPr/>
        <a:lstStyle/>
        <a:p>
          <a:r>
            <a:rPr lang="en-AU" dirty="0">
              <a:latin typeface="Avenir Next LT Pro" panose="020B0504020202020204" pitchFamily="34" charset="0"/>
            </a:rPr>
            <a:t>Information popup boxes were created to show users the brewery name and address information</a:t>
          </a:r>
        </a:p>
      </dgm:t>
    </dgm:pt>
    <dgm:pt modelId="{9B50A1A9-E643-4A02-8594-929E2F13419E}" type="parTrans" cxnId="{3B027D78-4118-45EB-B092-A22566F695A5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677D051C-F65B-4D77-AFE0-6C0AC422C513}" type="sibTrans" cxnId="{3B027D78-4118-45EB-B092-A22566F695A5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C462355F-45E1-444B-88A3-3DCA77BD9846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A marker was created for each brewery (with a little beer stein of course!)</a:t>
          </a:r>
          <a:endParaRPr lang="en-AU" dirty="0">
            <a:latin typeface="Avenir Next LT Pro" panose="020B0504020202020204" pitchFamily="34" charset="0"/>
          </a:endParaRPr>
        </a:p>
      </dgm:t>
    </dgm:pt>
    <dgm:pt modelId="{B0BEFE1A-0FC0-4F87-818A-D64BA06BAE51}" type="parTrans" cxnId="{497B0165-A3EF-479D-881E-E89B76EE4D39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4C3D6872-DE7B-4CA5-A254-78941F9821A3}" type="sibTrans" cxnId="{497B0165-A3EF-479D-881E-E89B76EE4D39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510FF797-C86D-4E92-A4E6-18F60A3C4FEA}" type="pres">
      <dgm:prSet presAssocID="{2CB2651D-0C3E-4431-9469-DCE3BFDEF0A4}" presName="diagram" presStyleCnt="0">
        <dgm:presLayoutVars>
          <dgm:dir/>
          <dgm:resizeHandles val="exact"/>
        </dgm:presLayoutVars>
      </dgm:prSet>
      <dgm:spPr/>
    </dgm:pt>
    <dgm:pt modelId="{450C0089-CDC0-4931-AA56-BBCA05DFBA02}" type="pres">
      <dgm:prSet presAssocID="{DC428CA0-8A09-4945-B2E1-43499E1AAEF1}" presName="node" presStyleLbl="node1" presStyleIdx="0" presStyleCnt="4">
        <dgm:presLayoutVars>
          <dgm:bulletEnabled val="1"/>
        </dgm:presLayoutVars>
      </dgm:prSet>
      <dgm:spPr/>
    </dgm:pt>
    <dgm:pt modelId="{D3855B5E-CC73-4472-906C-E0DF9B353B6B}" type="pres">
      <dgm:prSet presAssocID="{D5DC4985-A3D2-4612-9401-771CC4791BED}" presName="sibTrans" presStyleCnt="0"/>
      <dgm:spPr/>
    </dgm:pt>
    <dgm:pt modelId="{9E439C27-2843-4D2C-86EE-2B89C87D2E29}" type="pres">
      <dgm:prSet presAssocID="{44CB3ADF-F70A-442A-8289-5FED58D85ED6}" presName="node" presStyleLbl="node1" presStyleIdx="1" presStyleCnt="4">
        <dgm:presLayoutVars>
          <dgm:bulletEnabled val="1"/>
        </dgm:presLayoutVars>
      </dgm:prSet>
      <dgm:spPr/>
    </dgm:pt>
    <dgm:pt modelId="{1C31061B-6A36-4E0E-8E6A-CA4DBC6E8881}" type="pres">
      <dgm:prSet presAssocID="{E432FA2C-9980-4546-925F-4E76B5D786DC}" presName="sibTrans" presStyleCnt="0"/>
      <dgm:spPr/>
    </dgm:pt>
    <dgm:pt modelId="{93661902-B880-44C2-8047-4201C3F47529}" type="pres">
      <dgm:prSet presAssocID="{C462355F-45E1-444B-88A3-3DCA77BD9846}" presName="node" presStyleLbl="node1" presStyleIdx="2" presStyleCnt="4">
        <dgm:presLayoutVars>
          <dgm:bulletEnabled val="1"/>
        </dgm:presLayoutVars>
      </dgm:prSet>
      <dgm:spPr/>
    </dgm:pt>
    <dgm:pt modelId="{9D581349-14E7-4703-8E1F-FC3271B98A29}" type="pres">
      <dgm:prSet presAssocID="{4C3D6872-DE7B-4CA5-A254-78941F9821A3}" presName="sibTrans" presStyleCnt="0"/>
      <dgm:spPr/>
    </dgm:pt>
    <dgm:pt modelId="{ECDEBD67-D1AF-4804-9395-C8265D2E4BC1}" type="pres">
      <dgm:prSet presAssocID="{B52892A2-3B25-4FE2-AAFD-FF8E28E02D1A}" presName="node" presStyleLbl="node1" presStyleIdx="3" presStyleCnt="4">
        <dgm:presLayoutVars>
          <dgm:bulletEnabled val="1"/>
        </dgm:presLayoutVars>
      </dgm:prSet>
      <dgm:spPr/>
    </dgm:pt>
  </dgm:ptLst>
  <dgm:cxnLst>
    <dgm:cxn modelId="{B30E051B-451D-4A42-A82D-E1C9630D3DA1}" type="presOf" srcId="{C462355F-45E1-444B-88A3-3DCA77BD9846}" destId="{93661902-B880-44C2-8047-4201C3F47529}" srcOrd="0" destOrd="0" presId="urn:microsoft.com/office/officeart/2005/8/layout/default"/>
    <dgm:cxn modelId="{497B0165-A3EF-479D-881E-E89B76EE4D39}" srcId="{2CB2651D-0C3E-4431-9469-DCE3BFDEF0A4}" destId="{C462355F-45E1-444B-88A3-3DCA77BD9846}" srcOrd="2" destOrd="0" parTransId="{B0BEFE1A-0FC0-4F87-818A-D64BA06BAE51}" sibTransId="{4C3D6872-DE7B-4CA5-A254-78941F9821A3}"/>
    <dgm:cxn modelId="{3B027D78-4118-45EB-B092-A22566F695A5}" srcId="{2CB2651D-0C3E-4431-9469-DCE3BFDEF0A4}" destId="{B52892A2-3B25-4FE2-AAFD-FF8E28E02D1A}" srcOrd="3" destOrd="0" parTransId="{9B50A1A9-E643-4A02-8594-929E2F13419E}" sibTransId="{677D051C-F65B-4D77-AFE0-6C0AC422C513}"/>
    <dgm:cxn modelId="{BAEEAB7D-DC03-44AB-840D-1404764AD4F8}" srcId="{2CB2651D-0C3E-4431-9469-DCE3BFDEF0A4}" destId="{DC428CA0-8A09-4945-B2E1-43499E1AAEF1}" srcOrd="0" destOrd="0" parTransId="{85861BED-F1C5-4C80-9939-68F2C85C2C73}" sibTransId="{D5DC4985-A3D2-4612-9401-771CC4791BED}"/>
    <dgm:cxn modelId="{B814F2B5-9D81-4BA1-B442-913D5ABB405C}" type="presOf" srcId="{2CB2651D-0C3E-4431-9469-DCE3BFDEF0A4}" destId="{510FF797-C86D-4E92-A4E6-18F60A3C4FEA}" srcOrd="0" destOrd="0" presId="urn:microsoft.com/office/officeart/2005/8/layout/default"/>
    <dgm:cxn modelId="{093BCAD5-6A3E-4174-BFB5-33CB97D4420C}" type="presOf" srcId="{B52892A2-3B25-4FE2-AAFD-FF8E28E02D1A}" destId="{ECDEBD67-D1AF-4804-9395-C8265D2E4BC1}" srcOrd="0" destOrd="0" presId="urn:microsoft.com/office/officeart/2005/8/layout/default"/>
    <dgm:cxn modelId="{FF00C6DB-0976-4317-BC9F-608AF551AAC4}" type="presOf" srcId="{DC428CA0-8A09-4945-B2E1-43499E1AAEF1}" destId="{450C0089-CDC0-4931-AA56-BBCA05DFBA02}" srcOrd="0" destOrd="0" presId="urn:microsoft.com/office/officeart/2005/8/layout/default"/>
    <dgm:cxn modelId="{C04DE7EC-BA99-4FCB-BD9C-25870D0FA277}" type="presOf" srcId="{44CB3ADF-F70A-442A-8289-5FED58D85ED6}" destId="{9E439C27-2843-4D2C-86EE-2B89C87D2E29}" srcOrd="0" destOrd="0" presId="urn:microsoft.com/office/officeart/2005/8/layout/default"/>
    <dgm:cxn modelId="{0A7D11EE-238C-47CF-967A-D2D73D3A4717}" srcId="{2CB2651D-0C3E-4431-9469-DCE3BFDEF0A4}" destId="{44CB3ADF-F70A-442A-8289-5FED58D85ED6}" srcOrd="1" destOrd="0" parTransId="{7A625F2E-9B1D-4926-B2E0-562B56A0B601}" sibTransId="{E432FA2C-9980-4546-925F-4E76B5D786DC}"/>
    <dgm:cxn modelId="{DC3577EE-C917-4182-A3C6-744E170C7060}" type="presParOf" srcId="{510FF797-C86D-4E92-A4E6-18F60A3C4FEA}" destId="{450C0089-CDC0-4931-AA56-BBCA05DFBA02}" srcOrd="0" destOrd="0" presId="urn:microsoft.com/office/officeart/2005/8/layout/default"/>
    <dgm:cxn modelId="{8EEA9500-E4AA-4A85-A74E-DA1CDFD0E47B}" type="presParOf" srcId="{510FF797-C86D-4E92-A4E6-18F60A3C4FEA}" destId="{D3855B5E-CC73-4472-906C-E0DF9B353B6B}" srcOrd="1" destOrd="0" presId="urn:microsoft.com/office/officeart/2005/8/layout/default"/>
    <dgm:cxn modelId="{512F10E8-5346-4660-8E15-609414AAD3C0}" type="presParOf" srcId="{510FF797-C86D-4E92-A4E6-18F60A3C4FEA}" destId="{9E439C27-2843-4D2C-86EE-2B89C87D2E29}" srcOrd="2" destOrd="0" presId="urn:microsoft.com/office/officeart/2005/8/layout/default"/>
    <dgm:cxn modelId="{8539CE3C-F66C-4EB4-8DA3-5A9E69BBCEA6}" type="presParOf" srcId="{510FF797-C86D-4E92-A4E6-18F60A3C4FEA}" destId="{1C31061B-6A36-4E0E-8E6A-CA4DBC6E8881}" srcOrd="3" destOrd="0" presId="urn:microsoft.com/office/officeart/2005/8/layout/default"/>
    <dgm:cxn modelId="{1EA92C2B-603A-4327-8AA0-4CB1C2E7BED8}" type="presParOf" srcId="{510FF797-C86D-4E92-A4E6-18F60A3C4FEA}" destId="{93661902-B880-44C2-8047-4201C3F47529}" srcOrd="4" destOrd="0" presId="urn:microsoft.com/office/officeart/2005/8/layout/default"/>
    <dgm:cxn modelId="{1A6A07B2-162A-4139-9E25-3049EBAD093B}" type="presParOf" srcId="{510FF797-C86D-4E92-A4E6-18F60A3C4FEA}" destId="{9D581349-14E7-4703-8E1F-FC3271B98A29}" srcOrd="5" destOrd="0" presId="urn:microsoft.com/office/officeart/2005/8/layout/default"/>
    <dgm:cxn modelId="{936187D0-4BF7-4A5C-B442-C7BFFEE617A8}" type="presParOf" srcId="{510FF797-C86D-4E92-A4E6-18F60A3C4FEA}" destId="{ECDEBD67-D1AF-4804-9395-C8265D2E4BC1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595FE4-30C8-42FD-A223-0FFB15AEEB9A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4A04A3B-5C3E-46BB-9552-96FFB9486C39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cap="none" baseline="0" dirty="0">
              <a:latin typeface="Avenir Next LT Pro" panose="020B0504020202020204" pitchFamily="34" charset="0"/>
            </a:rPr>
            <a:t>From our search, we identified 3 data points which provided us with the information needed</a:t>
          </a:r>
        </a:p>
      </dgm:t>
    </dgm:pt>
    <dgm:pt modelId="{801D41B0-B304-4F01-B0E2-EAB9BD527F69}" type="parTrans" cxnId="{132ABA66-3EF9-472B-976F-4FBC2BB85F12}">
      <dgm:prSet/>
      <dgm:spPr/>
      <dgm:t>
        <a:bodyPr/>
        <a:lstStyle/>
        <a:p>
          <a:endParaRPr lang="en-US"/>
        </a:p>
      </dgm:t>
    </dgm:pt>
    <dgm:pt modelId="{D20EE5FF-B379-49C2-B98B-0B594A92B05D}" type="sibTrans" cxnId="{132ABA66-3EF9-472B-976F-4FBC2BB85F12}">
      <dgm:prSet/>
      <dgm:spPr/>
      <dgm:t>
        <a:bodyPr/>
        <a:lstStyle/>
        <a:p>
          <a:endParaRPr lang="en-US"/>
        </a:p>
      </dgm:t>
    </dgm:pt>
    <dgm:pt modelId="{13F8BAD6-C6DC-4207-B0E6-065B02D332A8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cap="none" baseline="0" dirty="0">
              <a:latin typeface="Avenir Next LT Pro" panose="020B0504020202020204" pitchFamily="34" charset="0"/>
            </a:rPr>
            <a:t>Data point 1 – </a:t>
          </a:r>
          <a:r>
            <a:rPr lang="en-US" sz="1800" cap="none" baseline="0" dirty="0" err="1">
              <a:latin typeface="Avenir Next LT Pro" panose="020B0504020202020204" pitchFamily="34" charset="0"/>
            </a:rPr>
            <a:t>Dataworld</a:t>
          </a:r>
          <a:endParaRPr lang="en-US" sz="1800" cap="none" baseline="0" dirty="0">
            <a:latin typeface="Avenir Next LT Pro" panose="020B0504020202020204" pitchFamily="34" charset="0"/>
          </a:endParaRPr>
        </a:p>
      </dgm:t>
    </dgm:pt>
    <dgm:pt modelId="{F899147B-3137-4F44-A997-542FBE22A9C2}" type="parTrans" cxnId="{0BE7C535-B143-4F14-B50A-F14972AE4E47}">
      <dgm:prSet/>
      <dgm:spPr/>
      <dgm:t>
        <a:bodyPr/>
        <a:lstStyle/>
        <a:p>
          <a:endParaRPr lang="en-US"/>
        </a:p>
      </dgm:t>
    </dgm:pt>
    <dgm:pt modelId="{CCFB87CD-E438-4FB7-B9E5-C28FCF58D8DA}" type="sibTrans" cxnId="{0BE7C535-B143-4F14-B50A-F14972AE4E47}">
      <dgm:prSet/>
      <dgm:spPr/>
      <dgm:t>
        <a:bodyPr/>
        <a:lstStyle/>
        <a:p>
          <a:endParaRPr lang="en-US"/>
        </a:p>
      </dgm:t>
    </dgm:pt>
    <dgm:pt modelId="{4CDD30FF-E289-4844-AF3A-6932B43B01E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cap="none" baseline="0" dirty="0">
              <a:latin typeface="Avenir Next LT Pro" panose="020B0504020202020204" pitchFamily="34" charset="0"/>
            </a:rPr>
            <a:t>Data point 2 – BeerAdvocate Website</a:t>
          </a:r>
        </a:p>
      </dgm:t>
    </dgm:pt>
    <dgm:pt modelId="{8B6D802D-4427-46B6-80FA-C5A61771ECB4}" type="parTrans" cxnId="{B8B46E75-AE12-467B-AD2B-4744F0163227}">
      <dgm:prSet/>
      <dgm:spPr/>
      <dgm:t>
        <a:bodyPr/>
        <a:lstStyle/>
        <a:p>
          <a:endParaRPr lang="en-US"/>
        </a:p>
      </dgm:t>
    </dgm:pt>
    <dgm:pt modelId="{1D2F246D-B0BA-4223-B166-2CA5F2E6B01D}" type="sibTrans" cxnId="{B8B46E75-AE12-467B-AD2B-4744F0163227}">
      <dgm:prSet/>
      <dgm:spPr/>
      <dgm:t>
        <a:bodyPr/>
        <a:lstStyle/>
        <a:p>
          <a:endParaRPr lang="en-US"/>
        </a:p>
      </dgm:t>
    </dgm:pt>
    <dgm:pt modelId="{5C30A2A7-A465-4FC2-8835-C92138DB1BC6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sz="1800" cap="none" baseline="0" dirty="0">
              <a:latin typeface="Avenir Next LT Pro" panose="020B0504020202020204" pitchFamily="34" charset="0"/>
            </a:rPr>
            <a:t>Data point 3 – Google API</a:t>
          </a:r>
        </a:p>
      </dgm:t>
    </dgm:pt>
    <dgm:pt modelId="{AE9B696D-9936-44FC-B8EC-C80DD365CA7E}" type="parTrans" cxnId="{E4A7BC58-7BAA-4A7E-B48F-23CEAFA64DF6}">
      <dgm:prSet/>
      <dgm:spPr/>
      <dgm:t>
        <a:bodyPr/>
        <a:lstStyle/>
        <a:p>
          <a:endParaRPr lang="en-AU"/>
        </a:p>
      </dgm:t>
    </dgm:pt>
    <dgm:pt modelId="{DAFF97CA-2D49-40A1-9F65-0616E9FD3660}" type="sibTrans" cxnId="{E4A7BC58-7BAA-4A7E-B48F-23CEAFA64DF6}">
      <dgm:prSet/>
      <dgm:spPr/>
      <dgm:t>
        <a:bodyPr/>
        <a:lstStyle/>
        <a:p>
          <a:endParaRPr lang="en-AU"/>
        </a:p>
      </dgm:t>
    </dgm:pt>
    <dgm:pt modelId="{C566BAE4-D7BC-4D8D-B6A3-83E54B2D1D9B}" type="pres">
      <dgm:prSet presAssocID="{9A595FE4-30C8-42FD-A223-0FFB15AEEB9A}" presName="root" presStyleCnt="0">
        <dgm:presLayoutVars>
          <dgm:dir/>
          <dgm:resizeHandles val="exact"/>
        </dgm:presLayoutVars>
      </dgm:prSet>
      <dgm:spPr/>
    </dgm:pt>
    <dgm:pt modelId="{A3CE7099-1545-4648-85B8-E6DFAB11976C}" type="pres">
      <dgm:prSet presAssocID="{54A04A3B-5C3E-46BB-9552-96FFB9486C39}" presName="compNode" presStyleCnt="0"/>
      <dgm:spPr/>
    </dgm:pt>
    <dgm:pt modelId="{60BA88B1-DB94-46AB-B3A7-72B57AC30CC2}" type="pres">
      <dgm:prSet presAssocID="{54A04A3B-5C3E-46BB-9552-96FFB9486C39}" presName="iconBgRect" presStyleLbl="bgShp" presStyleIdx="0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FCEB0706-DE07-40BE-884F-703F86244086}" type="pres">
      <dgm:prSet presAssocID="{54A04A3B-5C3E-46BB-9552-96FFB9486C3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9DE4E388-37BF-4D73-9FB3-B73B7BC835C8}" type="pres">
      <dgm:prSet presAssocID="{54A04A3B-5C3E-46BB-9552-96FFB9486C39}" presName="spaceRect" presStyleCnt="0"/>
      <dgm:spPr/>
    </dgm:pt>
    <dgm:pt modelId="{4745E08A-A058-44CB-8CE1-D9EA3C0173BA}" type="pres">
      <dgm:prSet presAssocID="{54A04A3B-5C3E-46BB-9552-96FFB9486C39}" presName="textRect" presStyleLbl="revTx" presStyleIdx="0" presStyleCnt="4">
        <dgm:presLayoutVars>
          <dgm:chMax val="1"/>
          <dgm:chPref val="1"/>
        </dgm:presLayoutVars>
      </dgm:prSet>
      <dgm:spPr/>
    </dgm:pt>
    <dgm:pt modelId="{2F412C11-77DE-4A89-B6FB-9B4F290BCB11}" type="pres">
      <dgm:prSet presAssocID="{D20EE5FF-B379-49C2-B98B-0B594A92B05D}" presName="sibTrans" presStyleCnt="0"/>
      <dgm:spPr/>
    </dgm:pt>
    <dgm:pt modelId="{EA3C8266-E6A8-43EA-A0BA-BACA29975E4D}" type="pres">
      <dgm:prSet presAssocID="{13F8BAD6-C6DC-4207-B0E6-065B02D332A8}" presName="compNode" presStyleCnt="0"/>
      <dgm:spPr/>
    </dgm:pt>
    <dgm:pt modelId="{C049969C-CBB0-4814-A422-94756F300E87}" type="pres">
      <dgm:prSet presAssocID="{13F8BAD6-C6DC-4207-B0E6-065B02D332A8}" presName="iconBgRect" presStyleLbl="bgShp" presStyleIdx="1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B42BD0CD-7EF7-4887-BF45-B7A1622B0AFE}" type="pres">
      <dgm:prSet presAssocID="{13F8BAD6-C6DC-4207-B0E6-065B02D332A8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E3098D40-5F8C-428E-8931-F51C81A3CB45}" type="pres">
      <dgm:prSet presAssocID="{13F8BAD6-C6DC-4207-B0E6-065B02D332A8}" presName="spaceRect" presStyleCnt="0"/>
      <dgm:spPr/>
    </dgm:pt>
    <dgm:pt modelId="{1EC521C1-B7D6-442E-913B-4044031AEDD0}" type="pres">
      <dgm:prSet presAssocID="{13F8BAD6-C6DC-4207-B0E6-065B02D332A8}" presName="textRect" presStyleLbl="revTx" presStyleIdx="1" presStyleCnt="4">
        <dgm:presLayoutVars>
          <dgm:chMax val="1"/>
          <dgm:chPref val="1"/>
        </dgm:presLayoutVars>
      </dgm:prSet>
      <dgm:spPr/>
    </dgm:pt>
    <dgm:pt modelId="{CA3EE9E6-AC7A-4FCE-8E77-6F6DAB0C2F2D}" type="pres">
      <dgm:prSet presAssocID="{CCFB87CD-E438-4FB7-B9E5-C28FCF58D8DA}" presName="sibTrans" presStyleCnt="0"/>
      <dgm:spPr/>
    </dgm:pt>
    <dgm:pt modelId="{32D5467F-BAB3-47B4-A984-81667AC42644}" type="pres">
      <dgm:prSet presAssocID="{4CDD30FF-E289-4844-AF3A-6932B43B01E6}" presName="compNode" presStyleCnt="0"/>
      <dgm:spPr/>
    </dgm:pt>
    <dgm:pt modelId="{582167B2-8168-46D5-9650-BE2BD03B679C}" type="pres">
      <dgm:prSet presAssocID="{4CDD30FF-E289-4844-AF3A-6932B43B01E6}" presName="iconBgRect" presStyleLbl="bgShp" presStyleIdx="2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C4ABF4E7-C759-47BD-9DAF-2C0517969725}" type="pres">
      <dgm:prSet presAssocID="{4CDD30FF-E289-4844-AF3A-6932B43B01E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"/>
        </a:ext>
      </dgm:extLst>
    </dgm:pt>
    <dgm:pt modelId="{B9F5CDBE-FECE-4707-9BC1-F2DD6A8B1EC0}" type="pres">
      <dgm:prSet presAssocID="{4CDD30FF-E289-4844-AF3A-6932B43B01E6}" presName="spaceRect" presStyleCnt="0"/>
      <dgm:spPr/>
    </dgm:pt>
    <dgm:pt modelId="{5AD12752-8A9B-4BCC-BEE6-43EB0F39B5D8}" type="pres">
      <dgm:prSet presAssocID="{4CDD30FF-E289-4844-AF3A-6932B43B01E6}" presName="textRect" presStyleLbl="revTx" presStyleIdx="2" presStyleCnt="4">
        <dgm:presLayoutVars>
          <dgm:chMax val="1"/>
          <dgm:chPref val="1"/>
        </dgm:presLayoutVars>
      </dgm:prSet>
      <dgm:spPr/>
    </dgm:pt>
    <dgm:pt modelId="{AF136BAF-8670-4BA4-981C-67C93521B679}" type="pres">
      <dgm:prSet presAssocID="{1D2F246D-B0BA-4223-B166-2CA5F2E6B01D}" presName="sibTrans" presStyleCnt="0"/>
      <dgm:spPr/>
    </dgm:pt>
    <dgm:pt modelId="{908DE8DD-04FC-4E52-AA7B-E1BF86966F4C}" type="pres">
      <dgm:prSet presAssocID="{5C30A2A7-A465-4FC2-8835-C92138DB1BC6}" presName="compNode" presStyleCnt="0"/>
      <dgm:spPr/>
    </dgm:pt>
    <dgm:pt modelId="{4462B91D-7831-4A55-A3FE-84909FD472C3}" type="pres">
      <dgm:prSet presAssocID="{5C30A2A7-A465-4FC2-8835-C92138DB1BC6}" presName="iconBgRect" presStyleLbl="bgShp" presStyleIdx="3" presStyleCnt="4"/>
      <dgm:spPr>
        <a:prstGeom prst="round2DiagRect">
          <a:avLst>
            <a:gd name="adj1" fmla="val 29727"/>
            <a:gd name="adj2" fmla="val 0"/>
          </a:avLst>
        </a:prstGeom>
      </dgm:spPr>
    </dgm:pt>
    <dgm:pt modelId="{4A247091-709E-4423-B40C-E451B8FF38E3}" type="pres">
      <dgm:prSet presAssocID="{5C30A2A7-A465-4FC2-8835-C92138DB1BC6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arth globe: Asia and Australia"/>
        </a:ext>
      </dgm:extLst>
    </dgm:pt>
    <dgm:pt modelId="{55B2EDF4-15A3-43BA-BFE9-6191B376E984}" type="pres">
      <dgm:prSet presAssocID="{5C30A2A7-A465-4FC2-8835-C92138DB1BC6}" presName="spaceRect" presStyleCnt="0"/>
      <dgm:spPr/>
    </dgm:pt>
    <dgm:pt modelId="{5DAE7358-4099-4F08-A9BA-48A35309ACF9}" type="pres">
      <dgm:prSet presAssocID="{5C30A2A7-A465-4FC2-8835-C92138DB1BC6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0BE7C535-B143-4F14-B50A-F14972AE4E47}" srcId="{9A595FE4-30C8-42FD-A223-0FFB15AEEB9A}" destId="{13F8BAD6-C6DC-4207-B0E6-065B02D332A8}" srcOrd="1" destOrd="0" parTransId="{F899147B-3137-4F44-A997-542FBE22A9C2}" sibTransId="{CCFB87CD-E438-4FB7-B9E5-C28FCF58D8DA}"/>
    <dgm:cxn modelId="{132ABA66-3EF9-472B-976F-4FBC2BB85F12}" srcId="{9A595FE4-30C8-42FD-A223-0FFB15AEEB9A}" destId="{54A04A3B-5C3E-46BB-9552-96FFB9486C39}" srcOrd="0" destOrd="0" parTransId="{801D41B0-B304-4F01-B0E2-EAB9BD527F69}" sibTransId="{D20EE5FF-B379-49C2-B98B-0B594A92B05D}"/>
    <dgm:cxn modelId="{43ED344D-2FB0-4A3B-A4A4-515F202B1C08}" type="presOf" srcId="{9A595FE4-30C8-42FD-A223-0FFB15AEEB9A}" destId="{C566BAE4-D7BC-4D8D-B6A3-83E54B2D1D9B}" srcOrd="0" destOrd="0" presId="urn:microsoft.com/office/officeart/2018/5/layout/IconLeafLabelList"/>
    <dgm:cxn modelId="{A7188852-3FC9-4A22-B98D-C473B10A2286}" type="presOf" srcId="{13F8BAD6-C6DC-4207-B0E6-065B02D332A8}" destId="{1EC521C1-B7D6-442E-913B-4044031AEDD0}" srcOrd="0" destOrd="0" presId="urn:microsoft.com/office/officeart/2018/5/layout/IconLeafLabelList"/>
    <dgm:cxn modelId="{7B861154-3B69-4940-87CE-9152F3E01F1E}" type="presOf" srcId="{54A04A3B-5C3E-46BB-9552-96FFB9486C39}" destId="{4745E08A-A058-44CB-8CE1-D9EA3C0173BA}" srcOrd="0" destOrd="0" presId="urn:microsoft.com/office/officeart/2018/5/layout/IconLeafLabelList"/>
    <dgm:cxn modelId="{B8B46E75-AE12-467B-AD2B-4744F0163227}" srcId="{9A595FE4-30C8-42FD-A223-0FFB15AEEB9A}" destId="{4CDD30FF-E289-4844-AF3A-6932B43B01E6}" srcOrd="2" destOrd="0" parTransId="{8B6D802D-4427-46B6-80FA-C5A61771ECB4}" sibTransId="{1D2F246D-B0BA-4223-B166-2CA5F2E6B01D}"/>
    <dgm:cxn modelId="{E4A7BC58-7BAA-4A7E-B48F-23CEAFA64DF6}" srcId="{9A595FE4-30C8-42FD-A223-0FFB15AEEB9A}" destId="{5C30A2A7-A465-4FC2-8835-C92138DB1BC6}" srcOrd="3" destOrd="0" parTransId="{AE9B696D-9936-44FC-B8EC-C80DD365CA7E}" sibTransId="{DAFF97CA-2D49-40A1-9F65-0616E9FD3660}"/>
    <dgm:cxn modelId="{1726A4A5-EFB1-4A9C-96C4-C08D1E9DF829}" type="presOf" srcId="{4CDD30FF-E289-4844-AF3A-6932B43B01E6}" destId="{5AD12752-8A9B-4BCC-BEE6-43EB0F39B5D8}" srcOrd="0" destOrd="0" presId="urn:microsoft.com/office/officeart/2018/5/layout/IconLeafLabelList"/>
    <dgm:cxn modelId="{E56461D9-A583-4E33-A964-C89AFFAE70D2}" type="presOf" srcId="{5C30A2A7-A465-4FC2-8835-C92138DB1BC6}" destId="{5DAE7358-4099-4F08-A9BA-48A35309ACF9}" srcOrd="0" destOrd="0" presId="urn:microsoft.com/office/officeart/2018/5/layout/IconLeafLabelList"/>
    <dgm:cxn modelId="{8DE910E4-C7C8-4125-A229-826CDE4CCE24}" type="presParOf" srcId="{C566BAE4-D7BC-4D8D-B6A3-83E54B2D1D9B}" destId="{A3CE7099-1545-4648-85B8-E6DFAB11976C}" srcOrd="0" destOrd="0" presId="urn:microsoft.com/office/officeart/2018/5/layout/IconLeafLabelList"/>
    <dgm:cxn modelId="{A9F2B380-AF3A-4A07-AB09-36818DAB8AD6}" type="presParOf" srcId="{A3CE7099-1545-4648-85B8-E6DFAB11976C}" destId="{60BA88B1-DB94-46AB-B3A7-72B57AC30CC2}" srcOrd="0" destOrd="0" presId="urn:microsoft.com/office/officeart/2018/5/layout/IconLeafLabelList"/>
    <dgm:cxn modelId="{918C1B4C-6D1B-4D14-BB17-C5AA2B916C73}" type="presParOf" srcId="{A3CE7099-1545-4648-85B8-E6DFAB11976C}" destId="{FCEB0706-DE07-40BE-884F-703F86244086}" srcOrd="1" destOrd="0" presId="urn:microsoft.com/office/officeart/2018/5/layout/IconLeafLabelList"/>
    <dgm:cxn modelId="{B79D3D8F-9D8B-4EDB-96AB-02013FDDBA17}" type="presParOf" srcId="{A3CE7099-1545-4648-85B8-E6DFAB11976C}" destId="{9DE4E388-37BF-4D73-9FB3-B73B7BC835C8}" srcOrd="2" destOrd="0" presId="urn:microsoft.com/office/officeart/2018/5/layout/IconLeafLabelList"/>
    <dgm:cxn modelId="{691638B1-1618-49BE-AF8B-80FC6A22F51B}" type="presParOf" srcId="{A3CE7099-1545-4648-85B8-E6DFAB11976C}" destId="{4745E08A-A058-44CB-8CE1-D9EA3C0173BA}" srcOrd="3" destOrd="0" presId="urn:microsoft.com/office/officeart/2018/5/layout/IconLeafLabelList"/>
    <dgm:cxn modelId="{0151B3AE-8E0F-4867-8DF0-321B8CB99797}" type="presParOf" srcId="{C566BAE4-D7BC-4D8D-B6A3-83E54B2D1D9B}" destId="{2F412C11-77DE-4A89-B6FB-9B4F290BCB11}" srcOrd="1" destOrd="0" presId="urn:microsoft.com/office/officeart/2018/5/layout/IconLeafLabelList"/>
    <dgm:cxn modelId="{7D082402-E9AA-40DF-9F1E-2D2BE3D29B47}" type="presParOf" srcId="{C566BAE4-D7BC-4D8D-B6A3-83E54B2D1D9B}" destId="{EA3C8266-E6A8-43EA-A0BA-BACA29975E4D}" srcOrd="2" destOrd="0" presId="urn:microsoft.com/office/officeart/2018/5/layout/IconLeafLabelList"/>
    <dgm:cxn modelId="{9D68477C-7D5A-4DA4-B6E3-3216175947D7}" type="presParOf" srcId="{EA3C8266-E6A8-43EA-A0BA-BACA29975E4D}" destId="{C049969C-CBB0-4814-A422-94756F300E87}" srcOrd="0" destOrd="0" presId="urn:microsoft.com/office/officeart/2018/5/layout/IconLeafLabelList"/>
    <dgm:cxn modelId="{11981DB7-9E35-4FBE-BCBA-5B00AA0DD087}" type="presParOf" srcId="{EA3C8266-E6A8-43EA-A0BA-BACA29975E4D}" destId="{B42BD0CD-7EF7-4887-BF45-B7A1622B0AFE}" srcOrd="1" destOrd="0" presId="urn:microsoft.com/office/officeart/2018/5/layout/IconLeafLabelList"/>
    <dgm:cxn modelId="{72E3AC79-5758-477E-B2B4-12F32B217304}" type="presParOf" srcId="{EA3C8266-E6A8-43EA-A0BA-BACA29975E4D}" destId="{E3098D40-5F8C-428E-8931-F51C81A3CB45}" srcOrd="2" destOrd="0" presId="urn:microsoft.com/office/officeart/2018/5/layout/IconLeafLabelList"/>
    <dgm:cxn modelId="{95E63AAC-B542-4BEF-B37E-29F445E5134C}" type="presParOf" srcId="{EA3C8266-E6A8-43EA-A0BA-BACA29975E4D}" destId="{1EC521C1-B7D6-442E-913B-4044031AEDD0}" srcOrd="3" destOrd="0" presId="urn:microsoft.com/office/officeart/2018/5/layout/IconLeafLabelList"/>
    <dgm:cxn modelId="{205295BE-4AB1-4621-84CE-94269B8BB948}" type="presParOf" srcId="{C566BAE4-D7BC-4D8D-B6A3-83E54B2D1D9B}" destId="{CA3EE9E6-AC7A-4FCE-8E77-6F6DAB0C2F2D}" srcOrd="3" destOrd="0" presId="urn:microsoft.com/office/officeart/2018/5/layout/IconLeafLabelList"/>
    <dgm:cxn modelId="{14C5209A-7C15-4D8C-9E11-4D1EF7952810}" type="presParOf" srcId="{C566BAE4-D7BC-4D8D-B6A3-83E54B2D1D9B}" destId="{32D5467F-BAB3-47B4-A984-81667AC42644}" srcOrd="4" destOrd="0" presId="urn:microsoft.com/office/officeart/2018/5/layout/IconLeafLabelList"/>
    <dgm:cxn modelId="{D487CE49-35AE-428A-AC37-70BB62AEC28D}" type="presParOf" srcId="{32D5467F-BAB3-47B4-A984-81667AC42644}" destId="{582167B2-8168-46D5-9650-BE2BD03B679C}" srcOrd="0" destOrd="0" presId="urn:microsoft.com/office/officeart/2018/5/layout/IconLeafLabelList"/>
    <dgm:cxn modelId="{C8483CB7-51BF-4578-B249-F938C5089731}" type="presParOf" srcId="{32D5467F-BAB3-47B4-A984-81667AC42644}" destId="{C4ABF4E7-C759-47BD-9DAF-2C0517969725}" srcOrd="1" destOrd="0" presId="urn:microsoft.com/office/officeart/2018/5/layout/IconLeafLabelList"/>
    <dgm:cxn modelId="{6BDF935A-C1A7-4809-9C0B-54F7A750540D}" type="presParOf" srcId="{32D5467F-BAB3-47B4-A984-81667AC42644}" destId="{B9F5CDBE-FECE-4707-9BC1-F2DD6A8B1EC0}" srcOrd="2" destOrd="0" presId="urn:microsoft.com/office/officeart/2018/5/layout/IconLeafLabelList"/>
    <dgm:cxn modelId="{9AA4B3A5-A647-49B0-AA3B-21076E960FDE}" type="presParOf" srcId="{32D5467F-BAB3-47B4-A984-81667AC42644}" destId="{5AD12752-8A9B-4BCC-BEE6-43EB0F39B5D8}" srcOrd="3" destOrd="0" presId="urn:microsoft.com/office/officeart/2018/5/layout/IconLeafLabelList"/>
    <dgm:cxn modelId="{45B7821A-BB75-43BB-BEA3-F746F0F72D98}" type="presParOf" srcId="{C566BAE4-D7BC-4D8D-B6A3-83E54B2D1D9B}" destId="{AF136BAF-8670-4BA4-981C-67C93521B679}" srcOrd="5" destOrd="0" presId="urn:microsoft.com/office/officeart/2018/5/layout/IconLeafLabelList"/>
    <dgm:cxn modelId="{AB89F909-428B-40F0-BC39-A8706EA57805}" type="presParOf" srcId="{C566BAE4-D7BC-4D8D-B6A3-83E54B2D1D9B}" destId="{908DE8DD-04FC-4E52-AA7B-E1BF86966F4C}" srcOrd="6" destOrd="0" presId="urn:microsoft.com/office/officeart/2018/5/layout/IconLeafLabelList"/>
    <dgm:cxn modelId="{854084BE-366C-4F39-93DB-BFACFBB7DEF3}" type="presParOf" srcId="{908DE8DD-04FC-4E52-AA7B-E1BF86966F4C}" destId="{4462B91D-7831-4A55-A3FE-84909FD472C3}" srcOrd="0" destOrd="0" presId="urn:microsoft.com/office/officeart/2018/5/layout/IconLeafLabelList"/>
    <dgm:cxn modelId="{2E2AEFDA-24D4-4248-95BA-6165F4D27850}" type="presParOf" srcId="{908DE8DD-04FC-4E52-AA7B-E1BF86966F4C}" destId="{4A247091-709E-4423-B40C-E451B8FF38E3}" srcOrd="1" destOrd="0" presId="urn:microsoft.com/office/officeart/2018/5/layout/IconLeafLabelList"/>
    <dgm:cxn modelId="{8C7AAC5F-3EBD-4852-9627-FE17D4B8D897}" type="presParOf" srcId="{908DE8DD-04FC-4E52-AA7B-E1BF86966F4C}" destId="{55B2EDF4-15A3-43BA-BFE9-6191B376E984}" srcOrd="2" destOrd="0" presId="urn:microsoft.com/office/officeart/2018/5/layout/IconLeafLabelList"/>
    <dgm:cxn modelId="{0EBE5F57-E342-4B90-84EF-D0033D975BB1}" type="presParOf" srcId="{908DE8DD-04FC-4E52-AA7B-E1BF86966F4C}" destId="{5DAE7358-4099-4F08-A9BA-48A35309ACF9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C7CD784-1832-4DC9-AC90-F904DCFAD747}" type="doc">
      <dgm:prSet loTypeId="urn:microsoft.com/office/officeart/2008/layout/VerticalCircle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73E694C8-08A0-417B-93FA-CEEABF765B3D}">
      <dgm:prSet phldrT="[Text]" custT="1"/>
      <dgm:spPr/>
      <dgm:t>
        <a:bodyPr/>
        <a:lstStyle/>
        <a:p>
          <a:r>
            <a:rPr lang="en-US" sz="1800" dirty="0">
              <a:latin typeface="Avenir Next LT Pro" panose="020B0504020202020204" pitchFamily="34" charset="0"/>
            </a:rPr>
            <a:t>2 identifiers each with a descriptor</a:t>
          </a:r>
          <a:endParaRPr lang="en-AU" sz="1800" dirty="0">
            <a:latin typeface="Avenir Next LT Pro" panose="020B0504020202020204" pitchFamily="34" charset="0"/>
          </a:endParaRPr>
        </a:p>
      </dgm:t>
    </dgm:pt>
    <dgm:pt modelId="{A13557F9-9CF0-49EC-9990-E3964973E349}" type="parTrans" cxnId="{914586DE-6FB9-4604-812B-8370A1093356}">
      <dgm:prSet/>
      <dgm:spPr/>
      <dgm:t>
        <a:bodyPr/>
        <a:lstStyle/>
        <a:p>
          <a:endParaRPr lang="en-AU" sz="3200">
            <a:latin typeface="Avenir Next LT Pro" panose="020B0504020202020204" pitchFamily="34" charset="0"/>
          </a:endParaRPr>
        </a:p>
      </dgm:t>
    </dgm:pt>
    <dgm:pt modelId="{FEBDF9F4-8101-4597-BCC3-4229B5976A2D}" type="sibTrans" cxnId="{914586DE-6FB9-4604-812B-8370A1093356}">
      <dgm:prSet custT="1"/>
      <dgm:spPr/>
      <dgm:t>
        <a:bodyPr/>
        <a:lstStyle/>
        <a:p>
          <a:endParaRPr lang="en-AU" sz="5400">
            <a:latin typeface="Avenir Next LT Pro" panose="020B0504020202020204" pitchFamily="34" charset="0"/>
          </a:endParaRPr>
        </a:p>
      </dgm:t>
    </dgm:pt>
    <dgm:pt modelId="{BFCD3027-0AAE-479D-8D61-7B78ED398D40}">
      <dgm:prSet phldrT="[Text]" custT="1"/>
      <dgm:spPr/>
      <dgm:t>
        <a:bodyPr/>
        <a:lstStyle/>
        <a:p>
          <a:r>
            <a:rPr lang="en-US" sz="1800" dirty="0">
              <a:latin typeface="Avenir Next LT Pro" panose="020B0504020202020204" pitchFamily="34" charset="0"/>
            </a:rPr>
            <a:t>5 review scores for different features </a:t>
          </a:r>
          <a:endParaRPr lang="en-AU" sz="1800" dirty="0">
            <a:latin typeface="Avenir Next LT Pro" panose="020B0504020202020204" pitchFamily="34" charset="0"/>
          </a:endParaRPr>
        </a:p>
      </dgm:t>
    </dgm:pt>
    <dgm:pt modelId="{8DF14F5A-8BF4-448F-B8FD-726678E2BE9E}" type="parTrans" cxnId="{383EBDAD-C0F9-42F9-9CA8-BA3472A1BBB7}">
      <dgm:prSet/>
      <dgm:spPr/>
      <dgm:t>
        <a:bodyPr/>
        <a:lstStyle/>
        <a:p>
          <a:endParaRPr lang="en-AU" sz="3200">
            <a:latin typeface="Avenir Next LT Pro" panose="020B0504020202020204" pitchFamily="34" charset="0"/>
          </a:endParaRPr>
        </a:p>
      </dgm:t>
    </dgm:pt>
    <dgm:pt modelId="{BAE06D27-CEDB-43F7-B01E-C2BB83F8F4A6}" type="sibTrans" cxnId="{383EBDAD-C0F9-42F9-9CA8-BA3472A1BBB7}">
      <dgm:prSet custT="1"/>
      <dgm:spPr/>
      <dgm:t>
        <a:bodyPr/>
        <a:lstStyle/>
        <a:p>
          <a:endParaRPr lang="en-AU" sz="5400">
            <a:latin typeface="Avenir Next LT Pro" panose="020B0504020202020204" pitchFamily="34" charset="0"/>
          </a:endParaRPr>
        </a:p>
      </dgm:t>
    </dgm:pt>
    <dgm:pt modelId="{0DDFFBDB-3FBB-49C3-AF58-CDD66E91E2E2}">
      <dgm:prSet phldrT="[Text]" custT="1"/>
      <dgm:spPr/>
      <dgm:t>
        <a:bodyPr/>
        <a:lstStyle/>
        <a:p>
          <a:r>
            <a:rPr lang="en-US" sz="1800" dirty="0">
              <a:latin typeface="Avenir Next LT Pro" panose="020B0504020202020204" pitchFamily="34" charset="0"/>
            </a:rPr>
            <a:t>Time stamp and reviewer info</a:t>
          </a:r>
          <a:endParaRPr lang="en-AU" sz="1800" dirty="0">
            <a:latin typeface="Avenir Next LT Pro" panose="020B0504020202020204" pitchFamily="34" charset="0"/>
          </a:endParaRPr>
        </a:p>
      </dgm:t>
    </dgm:pt>
    <dgm:pt modelId="{59902334-B2CD-46D9-9401-05D116590FA4}" type="parTrans" cxnId="{B0816D45-B664-4CF1-A4AD-7E98C478A7C4}">
      <dgm:prSet/>
      <dgm:spPr/>
      <dgm:t>
        <a:bodyPr/>
        <a:lstStyle/>
        <a:p>
          <a:endParaRPr lang="en-AU" sz="3200">
            <a:latin typeface="Avenir Next LT Pro" panose="020B0504020202020204" pitchFamily="34" charset="0"/>
          </a:endParaRPr>
        </a:p>
      </dgm:t>
    </dgm:pt>
    <dgm:pt modelId="{FEBF668B-668D-4D2C-A4F5-81F7C38C45AA}" type="sibTrans" cxnId="{B0816D45-B664-4CF1-A4AD-7E98C478A7C4}">
      <dgm:prSet custT="1"/>
      <dgm:spPr/>
      <dgm:t>
        <a:bodyPr/>
        <a:lstStyle/>
        <a:p>
          <a:endParaRPr lang="en-AU" sz="5400">
            <a:latin typeface="Avenir Next LT Pro" panose="020B0504020202020204" pitchFamily="34" charset="0"/>
          </a:endParaRPr>
        </a:p>
      </dgm:t>
    </dgm:pt>
    <dgm:pt modelId="{8103D1F3-5E61-4CC4-AFEB-C634F834C8DE}" type="pres">
      <dgm:prSet presAssocID="{7C7CD784-1832-4DC9-AC90-F904DCFAD747}" presName="Name0" presStyleCnt="0">
        <dgm:presLayoutVars>
          <dgm:dir/>
        </dgm:presLayoutVars>
      </dgm:prSet>
      <dgm:spPr/>
    </dgm:pt>
    <dgm:pt modelId="{A8ACAC2A-CFA5-42BC-BFC4-E6275296E53F}" type="pres">
      <dgm:prSet presAssocID="{73E694C8-08A0-417B-93FA-CEEABF765B3D}" presName="noChildren" presStyleCnt="0"/>
      <dgm:spPr/>
    </dgm:pt>
    <dgm:pt modelId="{36256991-9314-4B55-BACF-361D8D3B850E}" type="pres">
      <dgm:prSet presAssocID="{73E694C8-08A0-417B-93FA-CEEABF765B3D}" presName="gap" presStyleCnt="0"/>
      <dgm:spPr/>
    </dgm:pt>
    <dgm:pt modelId="{A5811A1A-E348-4905-93BC-E948ADF902A2}" type="pres">
      <dgm:prSet presAssocID="{73E694C8-08A0-417B-93FA-CEEABF765B3D}" presName="medCircle2" presStyleLbl="vennNode1" presStyleIdx="0" presStyleCnt="3"/>
      <dgm:spPr/>
    </dgm:pt>
    <dgm:pt modelId="{28647F91-4C9E-4EED-B533-A1355E213F46}" type="pres">
      <dgm:prSet presAssocID="{73E694C8-08A0-417B-93FA-CEEABF765B3D}" presName="txLvlOnly1" presStyleLbl="revTx" presStyleIdx="0" presStyleCnt="3"/>
      <dgm:spPr/>
    </dgm:pt>
    <dgm:pt modelId="{DFF5CF1E-EC4B-4B6D-A74F-69043C7B8309}" type="pres">
      <dgm:prSet presAssocID="{BFCD3027-0AAE-479D-8D61-7B78ED398D40}" presName="noChildren" presStyleCnt="0"/>
      <dgm:spPr/>
    </dgm:pt>
    <dgm:pt modelId="{048CF99A-1D06-4DDB-9392-A0283748F129}" type="pres">
      <dgm:prSet presAssocID="{BFCD3027-0AAE-479D-8D61-7B78ED398D40}" presName="gap" presStyleCnt="0"/>
      <dgm:spPr/>
    </dgm:pt>
    <dgm:pt modelId="{3D1B3BB3-92E7-461D-9916-5442C5C86FAB}" type="pres">
      <dgm:prSet presAssocID="{BFCD3027-0AAE-479D-8D61-7B78ED398D40}" presName="medCircle2" presStyleLbl="vennNode1" presStyleIdx="1" presStyleCnt="3"/>
      <dgm:spPr/>
    </dgm:pt>
    <dgm:pt modelId="{48ED80F1-E4A5-4082-9A8D-6096AA257BA2}" type="pres">
      <dgm:prSet presAssocID="{BFCD3027-0AAE-479D-8D61-7B78ED398D40}" presName="txLvlOnly1" presStyleLbl="revTx" presStyleIdx="1" presStyleCnt="3"/>
      <dgm:spPr/>
    </dgm:pt>
    <dgm:pt modelId="{0B7D9668-83D1-41F4-9429-DA72F70D6004}" type="pres">
      <dgm:prSet presAssocID="{0DDFFBDB-3FBB-49C3-AF58-CDD66E91E2E2}" presName="noChildren" presStyleCnt="0"/>
      <dgm:spPr/>
    </dgm:pt>
    <dgm:pt modelId="{56175613-19AD-414D-9A3C-989AFD04F8A4}" type="pres">
      <dgm:prSet presAssocID="{0DDFFBDB-3FBB-49C3-AF58-CDD66E91E2E2}" presName="gap" presStyleCnt="0"/>
      <dgm:spPr/>
    </dgm:pt>
    <dgm:pt modelId="{89F471DC-452B-456E-BA95-7FAC05285FE5}" type="pres">
      <dgm:prSet presAssocID="{0DDFFBDB-3FBB-49C3-AF58-CDD66E91E2E2}" presName="medCircle2" presStyleLbl="vennNode1" presStyleIdx="2" presStyleCnt="3"/>
      <dgm:spPr/>
    </dgm:pt>
    <dgm:pt modelId="{98D08E42-8D56-452A-8DC2-CA75A113D581}" type="pres">
      <dgm:prSet presAssocID="{0DDFFBDB-3FBB-49C3-AF58-CDD66E91E2E2}" presName="txLvlOnly1" presStyleLbl="revTx" presStyleIdx="2" presStyleCnt="3"/>
      <dgm:spPr/>
    </dgm:pt>
  </dgm:ptLst>
  <dgm:cxnLst>
    <dgm:cxn modelId="{B63E0B5C-FB8F-42B2-81FD-A519A7E3674A}" type="presOf" srcId="{BFCD3027-0AAE-479D-8D61-7B78ED398D40}" destId="{48ED80F1-E4A5-4082-9A8D-6096AA257BA2}" srcOrd="0" destOrd="0" presId="urn:microsoft.com/office/officeart/2008/layout/VerticalCircleList"/>
    <dgm:cxn modelId="{B0816D45-B664-4CF1-A4AD-7E98C478A7C4}" srcId="{7C7CD784-1832-4DC9-AC90-F904DCFAD747}" destId="{0DDFFBDB-3FBB-49C3-AF58-CDD66E91E2E2}" srcOrd="2" destOrd="0" parTransId="{59902334-B2CD-46D9-9401-05D116590FA4}" sibTransId="{FEBF668B-668D-4D2C-A4F5-81F7C38C45AA}"/>
    <dgm:cxn modelId="{FC498299-A5D2-4574-975A-F73AF92B89A1}" type="presOf" srcId="{0DDFFBDB-3FBB-49C3-AF58-CDD66E91E2E2}" destId="{98D08E42-8D56-452A-8DC2-CA75A113D581}" srcOrd="0" destOrd="0" presId="urn:microsoft.com/office/officeart/2008/layout/VerticalCircleList"/>
    <dgm:cxn modelId="{7BA1229D-D2C3-4EB3-BDE2-1D5B6A030EFD}" type="presOf" srcId="{73E694C8-08A0-417B-93FA-CEEABF765B3D}" destId="{28647F91-4C9E-4EED-B533-A1355E213F46}" srcOrd="0" destOrd="0" presId="urn:microsoft.com/office/officeart/2008/layout/VerticalCircleList"/>
    <dgm:cxn modelId="{D73EDD9E-9855-4266-BDD1-A4B34F1C62FE}" type="presOf" srcId="{7C7CD784-1832-4DC9-AC90-F904DCFAD747}" destId="{8103D1F3-5E61-4CC4-AFEB-C634F834C8DE}" srcOrd="0" destOrd="0" presId="urn:microsoft.com/office/officeart/2008/layout/VerticalCircleList"/>
    <dgm:cxn modelId="{383EBDAD-C0F9-42F9-9CA8-BA3472A1BBB7}" srcId="{7C7CD784-1832-4DC9-AC90-F904DCFAD747}" destId="{BFCD3027-0AAE-479D-8D61-7B78ED398D40}" srcOrd="1" destOrd="0" parTransId="{8DF14F5A-8BF4-448F-B8FD-726678E2BE9E}" sibTransId="{BAE06D27-CEDB-43F7-B01E-C2BB83F8F4A6}"/>
    <dgm:cxn modelId="{914586DE-6FB9-4604-812B-8370A1093356}" srcId="{7C7CD784-1832-4DC9-AC90-F904DCFAD747}" destId="{73E694C8-08A0-417B-93FA-CEEABF765B3D}" srcOrd="0" destOrd="0" parTransId="{A13557F9-9CF0-49EC-9990-E3964973E349}" sibTransId="{FEBDF9F4-8101-4597-BCC3-4229B5976A2D}"/>
    <dgm:cxn modelId="{F743CEF9-3985-4903-A845-ED75CEE20F0D}" type="presParOf" srcId="{8103D1F3-5E61-4CC4-AFEB-C634F834C8DE}" destId="{A8ACAC2A-CFA5-42BC-BFC4-E6275296E53F}" srcOrd="0" destOrd="0" presId="urn:microsoft.com/office/officeart/2008/layout/VerticalCircleList"/>
    <dgm:cxn modelId="{FE281776-236F-415C-916D-B945DE27892F}" type="presParOf" srcId="{A8ACAC2A-CFA5-42BC-BFC4-E6275296E53F}" destId="{36256991-9314-4B55-BACF-361D8D3B850E}" srcOrd="0" destOrd="0" presId="urn:microsoft.com/office/officeart/2008/layout/VerticalCircleList"/>
    <dgm:cxn modelId="{E5FFCDAA-AD5A-4884-AA94-BFD5B00F1F51}" type="presParOf" srcId="{A8ACAC2A-CFA5-42BC-BFC4-E6275296E53F}" destId="{A5811A1A-E348-4905-93BC-E948ADF902A2}" srcOrd="1" destOrd="0" presId="urn:microsoft.com/office/officeart/2008/layout/VerticalCircleList"/>
    <dgm:cxn modelId="{D9E5FB7E-1E08-4062-BAD6-9B6DEB2F0413}" type="presParOf" srcId="{A8ACAC2A-CFA5-42BC-BFC4-E6275296E53F}" destId="{28647F91-4C9E-4EED-B533-A1355E213F46}" srcOrd="2" destOrd="0" presId="urn:microsoft.com/office/officeart/2008/layout/VerticalCircleList"/>
    <dgm:cxn modelId="{98930DE1-77BB-4A23-956B-73B873016CC8}" type="presParOf" srcId="{8103D1F3-5E61-4CC4-AFEB-C634F834C8DE}" destId="{DFF5CF1E-EC4B-4B6D-A74F-69043C7B8309}" srcOrd="1" destOrd="0" presId="urn:microsoft.com/office/officeart/2008/layout/VerticalCircleList"/>
    <dgm:cxn modelId="{E9943BE6-02D7-47EB-AD32-23E99F1EB4C5}" type="presParOf" srcId="{DFF5CF1E-EC4B-4B6D-A74F-69043C7B8309}" destId="{048CF99A-1D06-4DDB-9392-A0283748F129}" srcOrd="0" destOrd="0" presId="urn:microsoft.com/office/officeart/2008/layout/VerticalCircleList"/>
    <dgm:cxn modelId="{D0A54BEC-3C21-4525-8E8C-CE1444389F0C}" type="presParOf" srcId="{DFF5CF1E-EC4B-4B6D-A74F-69043C7B8309}" destId="{3D1B3BB3-92E7-461D-9916-5442C5C86FAB}" srcOrd="1" destOrd="0" presId="urn:microsoft.com/office/officeart/2008/layout/VerticalCircleList"/>
    <dgm:cxn modelId="{D14AA688-0DBF-490F-9E5A-3D629BB1A5C7}" type="presParOf" srcId="{DFF5CF1E-EC4B-4B6D-A74F-69043C7B8309}" destId="{48ED80F1-E4A5-4082-9A8D-6096AA257BA2}" srcOrd="2" destOrd="0" presId="urn:microsoft.com/office/officeart/2008/layout/VerticalCircleList"/>
    <dgm:cxn modelId="{D226DC51-84EC-463C-BA96-5DD61CD9B88F}" type="presParOf" srcId="{8103D1F3-5E61-4CC4-AFEB-C634F834C8DE}" destId="{0B7D9668-83D1-41F4-9429-DA72F70D6004}" srcOrd="2" destOrd="0" presId="urn:microsoft.com/office/officeart/2008/layout/VerticalCircleList"/>
    <dgm:cxn modelId="{6CE099DF-199F-4871-B1DB-D80689F81C80}" type="presParOf" srcId="{0B7D9668-83D1-41F4-9429-DA72F70D6004}" destId="{56175613-19AD-414D-9A3C-989AFD04F8A4}" srcOrd="0" destOrd="0" presId="urn:microsoft.com/office/officeart/2008/layout/VerticalCircleList"/>
    <dgm:cxn modelId="{B1EAEFD0-348B-46F9-AF4C-A74DF232F3A7}" type="presParOf" srcId="{0B7D9668-83D1-41F4-9429-DA72F70D6004}" destId="{89F471DC-452B-456E-BA95-7FAC05285FE5}" srcOrd="1" destOrd="0" presId="urn:microsoft.com/office/officeart/2008/layout/VerticalCircleList"/>
    <dgm:cxn modelId="{BFA70BB4-9AF5-4C61-B1AF-885CD44D1ADF}" type="presParOf" srcId="{0B7D9668-83D1-41F4-9429-DA72F70D6004}" destId="{98D08E42-8D56-452A-8DC2-CA75A113D581}" srcOrd="2" destOrd="0" presId="urn:microsoft.com/office/officeart/2008/layout/VerticalCircle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C7CD784-1832-4DC9-AC90-F904DCFAD747}" type="doc">
      <dgm:prSet loTypeId="urn:microsoft.com/office/officeart/2009/3/layout/CircleRelationship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1C0AA6D3-6CCA-4F27-97AE-03A147525474}">
      <dgm:prSet phldrT="[Text]" custT="1"/>
      <dgm:spPr/>
      <dgm:t>
        <a:bodyPr/>
        <a:lstStyle/>
        <a:p>
          <a:r>
            <a:rPr lang="en-US" sz="2400" b="1" dirty="0" err="1">
              <a:latin typeface="Avenir Next LT Pro" panose="020B0504020202020204" pitchFamily="34" charset="0"/>
            </a:rPr>
            <a:t>DataWorld</a:t>
          </a:r>
          <a:r>
            <a:rPr lang="en-US" sz="2400" b="1" dirty="0">
              <a:latin typeface="Avenir Next LT Pro" panose="020B0504020202020204" pitchFamily="34" charset="0"/>
            </a:rPr>
            <a:t> dataset</a:t>
          </a:r>
          <a:endParaRPr lang="en-AU" sz="2400" b="1" dirty="0">
            <a:latin typeface="Avenir Next LT Pro" panose="020B0504020202020204" pitchFamily="34" charset="0"/>
          </a:endParaRPr>
        </a:p>
      </dgm:t>
    </dgm:pt>
    <dgm:pt modelId="{714C4B97-2117-4CF3-A526-04B84944C72F}" type="parTrans" cxnId="{8566F7C5-48BA-4160-B3F8-229A824B4F7A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7C5DD18F-2CD0-499B-8DAE-2CC135D21D73}" type="sibTrans" cxnId="{8566F7C5-48BA-4160-B3F8-229A824B4F7A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73E694C8-08A0-417B-93FA-CEEABF765B3D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1.5m reviews</a:t>
          </a:r>
          <a:endParaRPr lang="en-AU" dirty="0">
            <a:latin typeface="Avenir Next LT Pro" panose="020B0504020202020204" pitchFamily="34" charset="0"/>
          </a:endParaRPr>
        </a:p>
      </dgm:t>
    </dgm:pt>
    <dgm:pt modelId="{A13557F9-9CF0-49EC-9990-E3964973E349}" type="parTrans" cxnId="{914586DE-6FB9-4604-812B-8370A1093356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FEBDF9F4-8101-4597-BCC3-4229B5976A2D}" type="sibTrans" cxnId="{914586DE-6FB9-4604-812B-8370A1093356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31976A5C-1B48-4A73-8D66-9AE5DF7E1B89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5,000 breweries</a:t>
          </a:r>
          <a:endParaRPr lang="en-AU" dirty="0">
            <a:latin typeface="Avenir Next LT Pro" panose="020B0504020202020204" pitchFamily="34" charset="0"/>
          </a:endParaRPr>
        </a:p>
      </dgm:t>
    </dgm:pt>
    <dgm:pt modelId="{BC21A1E5-4923-4E42-A576-F34713009EBE}" type="parTrans" cxnId="{78B47898-6E81-41A1-8499-D32E83EAE646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62F3DB60-9CCB-4510-BF42-7B244A96BEF6}" type="sibTrans" cxnId="{78B47898-6E81-41A1-8499-D32E83EAE646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9721194B-27F3-4646-AA0C-B1B51748BECD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16,000 unique beers</a:t>
          </a:r>
          <a:endParaRPr lang="en-AU" dirty="0">
            <a:latin typeface="Avenir Next LT Pro" panose="020B0504020202020204" pitchFamily="34" charset="0"/>
          </a:endParaRPr>
        </a:p>
      </dgm:t>
    </dgm:pt>
    <dgm:pt modelId="{FA224824-3C62-42B6-A9AE-4C484AD7AB8C}" type="parTrans" cxnId="{4EE87A2B-2416-4934-83D6-2407F0D07913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9D88638B-ACDE-434A-B455-1DB79A839C8A}" type="sibTrans" cxnId="{4EE87A2B-2416-4934-83D6-2407F0D07913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5EEC518D-EB28-459F-8B9E-2C62FC612291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13 data fields</a:t>
          </a:r>
          <a:endParaRPr lang="en-AU" dirty="0">
            <a:latin typeface="Avenir Next LT Pro" panose="020B0504020202020204" pitchFamily="34" charset="0"/>
          </a:endParaRPr>
        </a:p>
      </dgm:t>
    </dgm:pt>
    <dgm:pt modelId="{E8773AC5-00D7-4BBC-AC4B-A3C3F2B9FB0A}" type="parTrans" cxnId="{1573E8D2-DE94-4E81-90B7-D46B9ACB55CA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7D44941C-F834-423D-B38F-C3DD35A201E4}" type="sibTrans" cxnId="{1573E8D2-DE94-4E81-90B7-D46B9ACB55CA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131821F3-9ABB-4684-8A27-BD0D51F38A04}">
      <dgm:prSet phldrT="[Text]"/>
      <dgm:spPr/>
      <dgm:t>
        <a:bodyPr/>
        <a:lstStyle/>
        <a:p>
          <a:endParaRPr lang="en-AU" dirty="0">
            <a:latin typeface="Avenir Next LT Pro" panose="020B0504020202020204" pitchFamily="34" charset="0"/>
          </a:endParaRPr>
        </a:p>
      </dgm:t>
    </dgm:pt>
    <dgm:pt modelId="{1483017E-F357-4E66-A475-EBBBFE89138D}" type="parTrans" cxnId="{BBEBAB65-D75E-43AD-9D1E-AA2B393D3285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47486034-5934-42D5-9F98-8AB23AA2B677}" type="sibTrans" cxnId="{BBEBAB65-D75E-43AD-9D1E-AA2B393D3285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2FFEE4D1-BFF9-43A6-B065-194C91BFADBC}" type="pres">
      <dgm:prSet presAssocID="{7C7CD784-1832-4DC9-AC90-F904DCFAD747}" presName="Name0" presStyleCnt="0">
        <dgm:presLayoutVars>
          <dgm:chMax val="1"/>
          <dgm:chPref val="1"/>
        </dgm:presLayoutVars>
      </dgm:prSet>
      <dgm:spPr/>
    </dgm:pt>
    <dgm:pt modelId="{B645B1CC-503E-4799-9805-0815512CBD69}" type="pres">
      <dgm:prSet presAssocID="{1C0AA6D3-6CCA-4F27-97AE-03A147525474}" presName="Parent" presStyleLbl="node0" presStyleIdx="0" presStyleCnt="1">
        <dgm:presLayoutVars>
          <dgm:chMax val="5"/>
          <dgm:chPref val="5"/>
        </dgm:presLayoutVars>
      </dgm:prSet>
      <dgm:spPr/>
    </dgm:pt>
    <dgm:pt modelId="{0B5AB53B-C44F-43AC-89B0-D62BA8B42779}" type="pres">
      <dgm:prSet presAssocID="{1C0AA6D3-6CCA-4F27-97AE-03A147525474}" presName="Accent1" presStyleLbl="node1" presStyleIdx="0" presStyleCnt="17"/>
      <dgm:spPr/>
    </dgm:pt>
    <dgm:pt modelId="{C6E264BC-949B-4F75-ADA1-79DE1114070F}" type="pres">
      <dgm:prSet presAssocID="{1C0AA6D3-6CCA-4F27-97AE-03A147525474}" presName="Accent2" presStyleLbl="node1" presStyleIdx="1" presStyleCnt="17"/>
      <dgm:spPr/>
    </dgm:pt>
    <dgm:pt modelId="{F6A42349-3AD9-441E-A921-0D5711E2FC13}" type="pres">
      <dgm:prSet presAssocID="{1C0AA6D3-6CCA-4F27-97AE-03A147525474}" presName="Accent3" presStyleLbl="node1" presStyleIdx="2" presStyleCnt="17"/>
      <dgm:spPr/>
    </dgm:pt>
    <dgm:pt modelId="{7AF40B9F-22A1-4335-9D33-CFA871E0DE3F}" type="pres">
      <dgm:prSet presAssocID="{1C0AA6D3-6CCA-4F27-97AE-03A147525474}" presName="Accent4" presStyleLbl="node1" presStyleIdx="3" presStyleCnt="17"/>
      <dgm:spPr/>
    </dgm:pt>
    <dgm:pt modelId="{DE24A509-915A-49F3-86E6-0D11224B9AE2}" type="pres">
      <dgm:prSet presAssocID="{1C0AA6D3-6CCA-4F27-97AE-03A147525474}" presName="Accent5" presStyleLbl="node1" presStyleIdx="4" presStyleCnt="17"/>
      <dgm:spPr/>
    </dgm:pt>
    <dgm:pt modelId="{63AE324E-F526-4668-B722-38EDAD95857A}" type="pres">
      <dgm:prSet presAssocID="{1C0AA6D3-6CCA-4F27-97AE-03A147525474}" presName="Accent6" presStyleLbl="node1" presStyleIdx="5" presStyleCnt="17"/>
      <dgm:spPr/>
    </dgm:pt>
    <dgm:pt modelId="{39064187-8923-4EE8-90AF-B3D98E758F57}" type="pres">
      <dgm:prSet presAssocID="{73E694C8-08A0-417B-93FA-CEEABF765B3D}" presName="Child1" presStyleLbl="node1" presStyleIdx="6" presStyleCnt="17">
        <dgm:presLayoutVars>
          <dgm:chMax val="0"/>
          <dgm:chPref val="0"/>
        </dgm:presLayoutVars>
      </dgm:prSet>
      <dgm:spPr/>
    </dgm:pt>
    <dgm:pt modelId="{2DAE8EC0-6CE9-4BF6-BF63-B2DB6DBD0E58}" type="pres">
      <dgm:prSet presAssocID="{73E694C8-08A0-417B-93FA-CEEABF765B3D}" presName="Accent7" presStyleCnt="0"/>
      <dgm:spPr/>
    </dgm:pt>
    <dgm:pt modelId="{640DDBFD-0932-46DC-811C-DC0FFB827540}" type="pres">
      <dgm:prSet presAssocID="{73E694C8-08A0-417B-93FA-CEEABF765B3D}" presName="AccentHold1" presStyleLbl="node1" presStyleIdx="7" presStyleCnt="17"/>
      <dgm:spPr/>
    </dgm:pt>
    <dgm:pt modelId="{C6AA32E0-4124-459D-8C56-FAA72904D98F}" type="pres">
      <dgm:prSet presAssocID="{73E694C8-08A0-417B-93FA-CEEABF765B3D}" presName="Accent8" presStyleCnt="0"/>
      <dgm:spPr/>
    </dgm:pt>
    <dgm:pt modelId="{7DA91517-8C4A-4FCD-A32D-01E89EE7F88A}" type="pres">
      <dgm:prSet presAssocID="{73E694C8-08A0-417B-93FA-CEEABF765B3D}" presName="AccentHold2" presStyleLbl="node1" presStyleIdx="8" presStyleCnt="17"/>
      <dgm:spPr/>
    </dgm:pt>
    <dgm:pt modelId="{971B3FE7-F92A-4CD0-ADEE-BE4A6BBE107F}" type="pres">
      <dgm:prSet presAssocID="{31976A5C-1B48-4A73-8D66-9AE5DF7E1B89}" presName="Child2" presStyleLbl="node1" presStyleIdx="9" presStyleCnt="17" custLinFactY="100000" custLinFactNeighborX="-35527" custLinFactNeighborY="120420">
        <dgm:presLayoutVars>
          <dgm:chMax val="0"/>
          <dgm:chPref val="0"/>
        </dgm:presLayoutVars>
      </dgm:prSet>
      <dgm:spPr/>
    </dgm:pt>
    <dgm:pt modelId="{FFE5DB8C-1A58-4ACF-A74A-74FD16CC3C40}" type="pres">
      <dgm:prSet presAssocID="{31976A5C-1B48-4A73-8D66-9AE5DF7E1B89}" presName="Accent9" presStyleCnt="0"/>
      <dgm:spPr/>
    </dgm:pt>
    <dgm:pt modelId="{D67237F8-803D-4F85-9FA5-F25F79111D9B}" type="pres">
      <dgm:prSet presAssocID="{31976A5C-1B48-4A73-8D66-9AE5DF7E1B89}" presName="AccentHold1" presStyleLbl="node1" presStyleIdx="10" presStyleCnt="17"/>
      <dgm:spPr/>
    </dgm:pt>
    <dgm:pt modelId="{61CAB0C9-3C5B-44FE-AFCF-F78C8BAFA8AE}" type="pres">
      <dgm:prSet presAssocID="{31976A5C-1B48-4A73-8D66-9AE5DF7E1B89}" presName="Accent10" presStyleCnt="0"/>
      <dgm:spPr/>
    </dgm:pt>
    <dgm:pt modelId="{2576EAC6-29E3-40D2-90BC-EE744566001B}" type="pres">
      <dgm:prSet presAssocID="{31976A5C-1B48-4A73-8D66-9AE5DF7E1B89}" presName="AccentHold2" presStyleLbl="node1" presStyleIdx="11" presStyleCnt="17"/>
      <dgm:spPr/>
    </dgm:pt>
    <dgm:pt modelId="{490AB4AD-840D-4B21-A3F2-5A620008A02E}" type="pres">
      <dgm:prSet presAssocID="{31976A5C-1B48-4A73-8D66-9AE5DF7E1B89}" presName="Accent11" presStyleCnt="0"/>
      <dgm:spPr/>
    </dgm:pt>
    <dgm:pt modelId="{637C5038-0D18-4A9A-AEAE-8C21CA53B2EB}" type="pres">
      <dgm:prSet presAssocID="{31976A5C-1B48-4A73-8D66-9AE5DF7E1B89}" presName="AccentHold3" presStyleLbl="node1" presStyleIdx="12" presStyleCnt="17"/>
      <dgm:spPr/>
    </dgm:pt>
    <dgm:pt modelId="{E907C79A-F364-4370-8BF7-9E70EC20BE63}" type="pres">
      <dgm:prSet presAssocID="{9721194B-27F3-4646-AA0C-B1B51748BECD}" presName="Child3" presStyleLbl="node1" presStyleIdx="13" presStyleCnt="17" custLinFactX="-130624" custLinFactNeighborX="-200000" custLinFactNeighborY="77588">
        <dgm:presLayoutVars>
          <dgm:chMax val="0"/>
          <dgm:chPref val="0"/>
        </dgm:presLayoutVars>
      </dgm:prSet>
      <dgm:spPr/>
    </dgm:pt>
    <dgm:pt modelId="{22C461C8-9551-42F5-A9A9-E2EEDEEBC3D2}" type="pres">
      <dgm:prSet presAssocID="{9721194B-27F3-4646-AA0C-B1B51748BECD}" presName="Accent12" presStyleCnt="0"/>
      <dgm:spPr/>
    </dgm:pt>
    <dgm:pt modelId="{A3D2E6B1-6659-4DC2-9F3F-74AF725AAA51}" type="pres">
      <dgm:prSet presAssocID="{9721194B-27F3-4646-AA0C-B1B51748BECD}" presName="AccentHold1" presStyleLbl="node1" presStyleIdx="14" presStyleCnt="17"/>
      <dgm:spPr/>
    </dgm:pt>
    <dgm:pt modelId="{76961EEB-C5DF-4921-82FB-A096C1BCDAD0}" type="pres">
      <dgm:prSet presAssocID="{5EEC518D-EB28-459F-8B9E-2C62FC612291}" presName="Child4" presStyleLbl="node1" presStyleIdx="15" presStyleCnt="17" custLinFactX="100000" custLinFactY="-100000" custLinFactNeighborX="151275" custLinFactNeighborY="-155255">
        <dgm:presLayoutVars>
          <dgm:chMax val="0"/>
          <dgm:chPref val="0"/>
        </dgm:presLayoutVars>
      </dgm:prSet>
      <dgm:spPr/>
    </dgm:pt>
    <dgm:pt modelId="{F6A33FCD-B36B-4C01-AE65-480DE27FC7E0}" type="pres">
      <dgm:prSet presAssocID="{5EEC518D-EB28-459F-8B9E-2C62FC612291}" presName="Accent13" presStyleCnt="0"/>
      <dgm:spPr/>
    </dgm:pt>
    <dgm:pt modelId="{675C15E2-AC7F-44F9-B82F-892D0360A865}" type="pres">
      <dgm:prSet presAssocID="{5EEC518D-EB28-459F-8B9E-2C62FC612291}" presName="AccentHold1" presStyleLbl="node1" presStyleIdx="16" presStyleCnt="17"/>
      <dgm:spPr/>
    </dgm:pt>
  </dgm:ptLst>
  <dgm:cxnLst>
    <dgm:cxn modelId="{15EDAC0B-167F-4A2B-BF4F-909F9690128B}" type="presOf" srcId="{7C7CD784-1832-4DC9-AC90-F904DCFAD747}" destId="{2FFEE4D1-BFF9-43A6-B065-194C91BFADBC}" srcOrd="0" destOrd="0" presId="urn:microsoft.com/office/officeart/2009/3/layout/CircleRelationship"/>
    <dgm:cxn modelId="{6E90C928-B9BE-4FDC-89B9-01D0CB0A22A5}" type="presOf" srcId="{1C0AA6D3-6CCA-4F27-97AE-03A147525474}" destId="{B645B1CC-503E-4799-9805-0815512CBD69}" srcOrd="0" destOrd="0" presId="urn:microsoft.com/office/officeart/2009/3/layout/CircleRelationship"/>
    <dgm:cxn modelId="{4EE87A2B-2416-4934-83D6-2407F0D07913}" srcId="{1C0AA6D3-6CCA-4F27-97AE-03A147525474}" destId="{9721194B-27F3-4646-AA0C-B1B51748BECD}" srcOrd="2" destOrd="0" parTransId="{FA224824-3C62-42B6-A9AE-4C484AD7AB8C}" sibTransId="{9D88638B-ACDE-434A-B455-1DB79A839C8A}"/>
    <dgm:cxn modelId="{9BC22234-A62B-439E-9F90-DABD51F504E8}" type="presOf" srcId="{73E694C8-08A0-417B-93FA-CEEABF765B3D}" destId="{39064187-8923-4EE8-90AF-B3D98E758F57}" srcOrd="0" destOrd="0" presId="urn:microsoft.com/office/officeart/2009/3/layout/CircleRelationship"/>
    <dgm:cxn modelId="{BBEBAB65-D75E-43AD-9D1E-AA2B393D3285}" srcId="{7C7CD784-1832-4DC9-AC90-F904DCFAD747}" destId="{131821F3-9ABB-4684-8A27-BD0D51F38A04}" srcOrd="1" destOrd="0" parTransId="{1483017E-F357-4E66-A475-EBBBFE89138D}" sibTransId="{47486034-5934-42D5-9F98-8AB23AA2B677}"/>
    <dgm:cxn modelId="{78B47898-6E81-41A1-8499-D32E83EAE646}" srcId="{1C0AA6D3-6CCA-4F27-97AE-03A147525474}" destId="{31976A5C-1B48-4A73-8D66-9AE5DF7E1B89}" srcOrd="1" destOrd="0" parTransId="{BC21A1E5-4923-4E42-A576-F34713009EBE}" sibTransId="{62F3DB60-9CCB-4510-BF42-7B244A96BEF6}"/>
    <dgm:cxn modelId="{50C89D9B-7813-48E2-84E6-082B88529B2B}" type="presOf" srcId="{31976A5C-1B48-4A73-8D66-9AE5DF7E1B89}" destId="{971B3FE7-F92A-4CD0-ADEE-BE4A6BBE107F}" srcOrd="0" destOrd="0" presId="urn:microsoft.com/office/officeart/2009/3/layout/CircleRelationship"/>
    <dgm:cxn modelId="{C9C87CA3-7B43-4377-BEFC-78C4C4949DA9}" type="presOf" srcId="{5EEC518D-EB28-459F-8B9E-2C62FC612291}" destId="{76961EEB-C5DF-4921-82FB-A096C1BCDAD0}" srcOrd="0" destOrd="0" presId="urn:microsoft.com/office/officeart/2009/3/layout/CircleRelationship"/>
    <dgm:cxn modelId="{5EE21CA7-BDAE-47FF-B938-6C863021DCDC}" type="presOf" srcId="{9721194B-27F3-4646-AA0C-B1B51748BECD}" destId="{E907C79A-F364-4370-8BF7-9E70EC20BE63}" srcOrd="0" destOrd="0" presId="urn:microsoft.com/office/officeart/2009/3/layout/CircleRelationship"/>
    <dgm:cxn modelId="{8566F7C5-48BA-4160-B3F8-229A824B4F7A}" srcId="{7C7CD784-1832-4DC9-AC90-F904DCFAD747}" destId="{1C0AA6D3-6CCA-4F27-97AE-03A147525474}" srcOrd="0" destOrd="0" parTransId="{714C4B97-2117-4CF3-A526-04B84944C72F}" sibTransId="{7C5DD18F-2CD0-499B-8DAE-2CC135D21D73}"/>
    <dgm:cxn modelId="{1573E8D2-DE94-4E81-90B7-D46B9ACB55CA}" srcId="{1C0AA6D3-6CCA-4F27-97AE-03A147525474}" destId="{5EEC518D-EB28-459F-8B9E-2C62FC612291}" srcOrd="3" destOrd="0" parTransId="{E8773AC5-00D7-4BBC-AC4B-A3C3F2B9FB0A}" sibTransId="{7D44941C-F834-423D-B38F-C3DD35A201E4}"/>
    <dgm:cxn modelId="{914586DE-6FB9-4604-812B-8370A1093356}" srcId="{1C0AA6D3-6CCA-4F27-97AE-03A147525474}" destId="{73E694C8-08A0-417B-93FA-CEEABF765B3D}" srcOrd="0" destOrd="0" parTransId="{A13557F9-9CF0-49EC-9990-E3964973E349}" sibTransId="{FEBDF9F4-8101-4597-BCC3-4229B5976A2D}"/>
    <dgm:cxn modelId="{32C4C33B-37CE-4846-A1C4-DEAD69BD218D}" type="presParOf" srcId="{2FFEE4D1-BFF9-43A6-B065-194C91BFADBC}" destId="{B645B1CC-503E-4799-9805-0815512CBD69}" srcOrd="0" destOrd="0" presId="urn:microsoft.com/office/officeart/2009/3/layout/CircleRelationship"/>
    <dgm:cxn modelId="{B10767FD-E19E-4423-9CC1-4B495AAD906B}" type="presParOf" srcId="{2FFEE4D1-BFF9-43A6-B065-194C91BFADBC}" destId="{0B5AB53B-C44F-43AC-89B0-D62BA8B42779}" srcOrd="1" destOrd="0" presId="urn:microsoft.com/office/officeart/2009/3/layout/CircleRelationship"/>
    <dgm:cxn modelId="{284CEA51-0914-4630-9508-F1C60D99F08B}" type="presParOf" srcId="{2FFEE4D1-BFF9-43A6-B065-194C91BFADBC}" destId="{C6E264BC-949B-4F75-ADA1-79DE1114070F}" srcOrd="2" destOrd="0" presId="urn:microsoft.com/office/officeart/2009/3/layout/CircleRelationship"/>
    <dgm:cxn modelId="{17E9EA0C-B2E1-4EE2-98B6-0B180FA2388E}" type="presParOf" srcId="{2FFEE4D1-BFF9-43A6-B065-194C91BFADBC}" destId="{F6A42349-3AD9-441E-A921-0D5711E2FC13}" srcOrd="3" destOrd="0" presId="urn:microsoft.com/office/officeart/2009/3/layout/CircleRelationship"/>
    <dgm:cxn modelId="{65450E04-B0D7-4F23-B1FA-47980116A74D}" type="presParOf" srcId="{2FFEE4D1-BFF9-43A6-B065-194C91BFADBC}" destId="{7AF40B9F-22A1-4335-9D33-CFA871E0DE3F}" srcOrd="4" destOrd="0" presId="urn:microsoft.com/office/officeart/2009/3/layout/CircleRelationship"/>
    <dgm:cxn modelId="{02906ADA-2E2F-4601-94A6-ACB47D6191C4}" type="presParOf" srcId="{2FFEE4D1-BFF9-43A6-B065-194C91BFADBC}" destId="{DE24A509-915A-49F3-86E6-0D11224B9AE2}" srcOrd="5" destOrd="0" presId="urn:microsoft.com/office/officeart/2009/3/layout/CircleRelationship"/>
    <dgm:cxn modelId="{42EC733D-54FA-472C-9A38-875B0DC28A07}" type="presParOf" srcId="{2FFEE4D1-BFF9-43A6-B065-194C91BFADBC}" destId="{63AE324E-F526-4668-B722-38EDAD95857A}" srcOrd="6" destOrd="0" presId="urn:microsoft.com/office/officeart/2009/3/layout/CircleRelationship"/>
    <dgm:cxn modelId="{433A914B-934D-40F6-9D2A-D2AE99136653}" type="presParOf" srcId="{2FFEE4D1-BFF9-43A6-B065-194C91BFADBC}" destId="{39064187-8923-4EE8-90AF-B3D98E758F57}" srcOrd="7" destOrd="0" presId="urn:microsoft.com/office/officeart/2009/3/layout/CircleRelationship"/>
    <dgm:cxn modelId="{C250EDFB-E94E-4DCD-AE47-882E9EF75EAD}" type="presParOf" srcId="{2FFEE4D1-BFF9-43A6-B065-194C91BFADBC}" destId="{2DAE8EC0-6CE9-4BF6-BF63-B2DB6DBD0E58}" srcOrd="8" destOrd="0" presId="urn:microsoft.com/office/officeart/2009/3/layout/CircleRelationship"/>
    <dgm:cxn modelId="{0DEE5D3A-AC81-4412-8FEA-6080CD094FB1}" type="presParOf" srcId="{2DAE8EC0-6CE9-4BF6-BF63-B2DB6DBD0E58}" destId="{640DDBFD-0932-46DC-811C-DC0FFB827540}" srcOrd="0" destOrd="0" presId="urn:microsoft.com/office/officeart/2009/3/layout/CircleRelationship"/>
    <dgm:cxn modelId="{00D44173-32D0-4BEF-A534-FC162F7837F8}" type="presParOf" srcId="{2FFEE4D1-BFF9-43A6-B065-194C91BFADBC}" destId="{C6AA32E0-4124-459D-8C56-FAA72904D98F}" srcOrd="9" destOrd="0" presId="urn:microsoft.com/office/officeart/2009/3/layout/CircleRelationship"/>
    <dgm:cxn modelId="{A8298CE0-5EDC-4D0C-AB7D-9439B0B8BF8C}" type="presParOf" srcId="{C6AA32E0-4124-459D-8C56-FAA72904D98F}" destId="{7DA91517-8C4A-4FCD-A32D-01E89EE7F88A}" srcOrd="0" destOrd="0" presId="urn:microsoft.com/office/officeart/2009/3/layout/CircleRelationship"/>
    <dgm:cxn modelId="{D9DCCF42-7E5C-4197-9756-FAD2E45B74C1}" type="presParOf" srcId="{2FFEE4D1-BFF9-43A6-B065-194C91BFADBC}" destId="{971B3FE7-F92A-4CD0-ADEE-BE4A6BBE107F}" srcOrd="10" destOrd="0" presId="urn:microsoft.com/office/officeart/2009/3/layout/CircleRelationship"/>
    <dgm:cxn modelId="{09AC6068-DAE5-4EF4-8B00-139964019EBD}" type="presParOf" srcId="{2FFEE4D1-BFF9-43A6-B065-194C91BFADBC}" destId="{FFE5DB8C-1A58-4ACF-A74A-74FD16CC3C40}" srcOrd="11" destOrd="0" presId="urn:microsoft.com/office/officeart/2009/3/layout/CircleRelationship"/>
    <dgm:cxn modelId="{68D5BB74-2EE3-4371-853A-C1138D77596F}" type="presParOf" srcId="{FFE5DB8C-1A58-4ACF-A74A-74FD16CC3C40}" destId="{D67237F8-803D-4F85-9FA5-F25F79111D9B}" srcOrd="0" destOrd="0" presId="urn:microsoft.com/office/officeart/2009/3/layout/CircleRelationship"/>
    <dgm:cxn modelId="{A0AB9FEF-BE92-41DB-B767-7D9E0E9B0285}" type="presParOf" srcId="{2FFEE4D1-BFF9-43A6-B065-194C91BFADBC}" destId="{61CAB0C9-3C5B-44FE-AFCF-F78C8BAFA8AE}" srcOrd="12" destOrd="0" presId="urn:microsoft.com/office/officeart/2009/3/layout/CircleRelationship"/>
    <dgm:cxn modelId="{DF963C64-698C-4331-A379-BDC3A8E34E11}" type="presParOf" srcId="{61CAB0C9-3C5B-44FE-AFCF-F78C8BAFA8AE}" destId="{2576EAC6-29E3-40D2-90BC-EE744566001B}" srcOrd="0" destOrd="0" presId="urn:microsoft.com/office/officeart/2009/3/layout/CircleRelationship"/>
    <dgm:cxn modelId="{9EAC64DC-1CB7-4172-A803-B775FA8F80F4}" type="presParOf" srcId="{2FFEE4D1-BFF9-43A6-B065-194C91BFADBC}" destId="{490AB4AD-840D-4B21-A3F2-5A620008A02E}" srcOrd="13" destOrd="0" presId="urn:microsoft.com/office/officeart/2009/3/layout/CircleRelationship"/>
    <dgm:cxn modelId="{AD07DAED-FAE4-48B6-9DB8-1B3B74C1D92C}" type="presParOf" srcId="{490AB4AD-840D-4B21-A3F2-5A620008A02E}" destId="{637C5038-0D18-4A9A-AEAE-8C21CA53B2EB}" srcOrd="0" destOrd="0" presId="urn:microsoft.com/office/officeart/2009/3/layout/CircleRelationship"/>
    <dgm:cxn modelId="{611584AE-B49A-403A-A0EA-5804588E344A}" type="presParOf" srcId="{2FFEE4D1-BFF9-43A6-B065-194C91BFADBC}" destId="{E907C79A-F364-4370-8BF7-9E70EC20BE63}" srcOrd="14" destOrd="0" presId="urn:microsoft.com/office/officeart/2009/3/layout/CircleRelationship"/>
    <dgm:cxn modelId="{3F19774E-1CF4-4FF8-8CF2-2CAE584F01D9}" type="presParOf" srcId="{2FFEE4D1-BFF9-43A6-B065-194C91BFADBC}" destId="{22C461C8-9551-42F5-A9A9-E2EEDEEBC3D2}" srcOrd="15" destOrd="0" presId="urn:microsoft.com/office/officeart/2009/3/layout/CircleRelationship"/>
    <dgm:cxn modelId="{2CEE18AF-5DF4-4E87-B1A6-B68F898BE3C4}" type="presParOf" srcId="{22C461C8-9551-42F5-A9A9-E2EEDEEBC3D2}" destId="{A3D2E6B1-6659-4DC2-9F3F-74AF725AAA51}" srcOrd="0" destOrd="0" presId="urn:microsoft.com/office/officeart/2009/3/layout/CircleRelationship"/>
    <dgm:cxn modelId="{97DEE595-F5D9-40C1-953B-097F35779343}" type="presParOf" srcId="{2FFEE4D1-BFF9-43A6-B065-194C91BFADBC}" destId="{76961EEB-C5DF-4921-82FB-A096C1BCDAD0}" srcOrd="16" destOrd="0" presId="urn:microsoft.com/office/officeart/2009/3/layout/CircleRelationship"/>
    <dgm:cxn modelId="{84A6F00A-9138-4935-A613-808053E65C3C}" type="presParOf" srcId="{2FFEE4D1-BFF9-43A6-B065-194C91BFADBC}" destId="{F6A33FCD-B36B-4C01-AE65-480DE27FC7E0}" srcOrd="17" destOrd="0" presId="urn:microsoft.com/office/officeart/2009/3/layout/CircleRelationship"/>
    <dgm:cxn modelId="{E13942D0-277C-465F-9D15-F16D00B7A7E1}" type="presParOf" srcId="{F6A33FCD-B36B-4C01-AE65-480DE27FC7E0}" destId="{675C15E2-AC7F-44F9-B82F-892D0360A865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6BED9D1-076C-462A-B37A-79677A3AF0B4}" type="doc">
      <dgm:prSet loTypeId="urn:microsoft.com/office/officeart/2009/3/layout/SubStepProcess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9B440B89-70B0-48CF-B0B8-87A3441611A9}">
      <dgm:prSet phldrT="[Text]" custT="1"/>
      <dgm:spPr/>
      <dgm:t>
        <a:bodyPr/>
        <a:lstStyle/>
        <a:p>
          <a:r>
            <a:rPr lang="en-US" sz="1400" dirty="0">
              <a:solidFill>
                <a:schemeClr val="tx2"/>
              </a:solidFill>
              <a:latin typeface="Avenir Next LT Pro" panose="020B0504020202020204" pitchFamily="34" charset="0"/>
            </a:rPr>
            <a:t>Validated high alcohol content beers (outliers)</a:t>
          </a:r>
          <a:endParaRPr lang="en-AU" sz="1400" dirty="0">
            <a:solidFill>
              <a:schemeClr val="tx2"/>
            </a:solidFill>
            <a:latin typeface="Avenir Next LT Pro" panose="020B0504020202020204" pitchFamily="34" charset="0"/>
          </a:endParaRPr>
        </a:p>
      </dgm:t>
    </dgm:pt>
    <dgm:pt modelId="{E8359DAE-E993-45E1-8FE0-97986A5A630C}" type="parTrans" cxnId="{01BC30CA-3CC8-42A5-BDE8-A1C4BFD2ADCA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FB65A790-538C-4C99-9564-CBEE543C5E84}" type="sibTrans" cxnId="{01BC30CA-3CC8-42A5-BDE8-A1C4BFD2ADCA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064117BF-BC4D-40AB-82EC-9D0F113DFBFE}">
      <dgm:prSet phldrT="[Text]" custT="1"/>
      <dgm:spPr/>
      <dgm:t>
        <a:bodyPr/>
        <a:lstStyle/>
        <a:p>
          <a:r>
            <a:rPr lang="en-US" sz="1400" dirty="0">
              <a:solidFill>
                <a:schemeClr val="accent2"/>
              </a:solidFill>
              <a:latin typeface="Avenir Next LT Pro" panose="020B0504020202020204" pitchFamily="34" charset="0"/>
            </a:rPr>
            <a:t>Investigate high correlation of review scores of 5 to identify bias</a:t>
          </a:r>
          <a:endParaRPr lang="en-AU" sz="1400" dirty="0">
            <a:solidFill>
              <a:schemeClr val="accent2"/>
            </a:solidFill>
            <a:latin typeface="Avenir Next LT Pro" panose="020B0504020202020204" pitchFamily="34" charset="0"/>
          </a:endParaRPr>
        </a:p>
      </dgm:t>
    </dgm:pt>
    <dgm:pt modelId="{8EED6B50-EBA3-47F6-B499-482D5DB741D7}" type="parTrans" cxnId="{E988B9FF-3FF2-41C7-9BC3-098358D937A7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274F1E64-E17B-4B5C-8BA2-05CDC149B745}" type="sibTrans" cxnId="{E988B9FF-3FF2-41C7-9BC3-098358D937A7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D48E7FB4-A32E-42E4-8FC9-8BDCBB012343}">
      <dgm:prSet phldrT="[Text]" custT="1"/>
      <dgm:spPr/>
      <dgm:t>
        <a:bodyPr/>
        <a:lstStyle/>
        <a:p>
          <a:r>
            <a:rPr lang="en-US" sz="1400" dirty="0">
              <a:solidFill>
                <a:schemeClr val="accent3"/>
              </a:solidFill>
              <a:latin typeface="Avenir Next LT Pro" panose="020B0504020202020204" pitchFamily="34" charset="0"/>
            </a:rPr>
            <a:t>Inspect reviewers and timing of reviews for bias</a:t>
          </a:r>
          <a:endParaRPr lang="en-AU" sz="1400" dirty="0">
            <a:solidFill>
              <a:schemeClr val="accent3"/>
            </a:solidFill>
            <a:latin typeface="Avenir Next LT Pro" panose="020B0504020202020204" pitchFamily="34" charset="0"/>
          </a:endParaRPr>
        </a:p>
      </dgm:t>
    </dgm:pt>
    <dgm:pt modelId="{B59FC54E-C7F1-4EDB-B37B-00A30EB24579}" type="parTrans" cxnId="{30A42B47-D59E-4EF6-8594-2729A80F87DF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D27B3F5F-6C27-4658-944A-B7A5D26513F9}" type="sibTrans" cxnId="{30A42B47-D59E-4EF6-8594-2729A80F87DF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DE0D807C-718D-44C9-B2CD-57CEF74E5884}">
      <dgm:prSet phldrT="[Text]" custT="1"/>
      <dgm:spPr/>
      <dgm:t>
        <a:bodyPr/>
        <a:lstStyle/>
        <a:p>
          <a:r>
            <a:rPr lang="en-US" sz="1200" dirty="0">
              <a:solidFill>
                <a:schemeClr val="accent4"/>
              </a:solidFill>
              <a:latin typeface="Avenir Next LT Pro" panose="020B0504020202020204" pitchFamily="34" charset="0"/>
            </a:rPr>
            <a:t>Consider whether to reduce the reviews on scoring or other characteristics</a:t>
          </a:r>
          <a:endParaRPr lang="en-AU" sz="1200" dirty="0">
            <a:solidFill>
              <a:schemeClr val="accent4"/>
            </a:solidFill>
            <a:latin typeface="Avenir Next LT Pro" panose="020B0504020202020204" pitchFamily="34" charset="0"/>
          </a:endParaRPr>
        </a:p>
      </dgm:t>
    </dgm:pt>
    <dgm:pt modelId="{0C741727-BF99-4534-B71D-C92EB49ACA6F}" type="parTrans" cxnId="{95C1D0FE-EC25-4D55-B3B9-D5BBDF743E2F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5AFCD838-0729-4A19-8F4B-C882918206F9}" type="sibTrans" cxnId="{95C1D0FE-EC25-4D55-B3B9-D5BBDF743E2F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640D5903-207C-45D9-9946-95A3E6A48126}">
      <dgm:prSet phldrT="[Text]" custT="1"/>
      <dgm:spPr/>
      <dgm:t>
        <a:bodyPr/>
        <a:lstStyle/>
        <a:p>
          <a:r>
            <a:rPr lang="en-US" sz="1400" dirty="0">
              <a:solidFill>
                <a:schemeClr val="tx1"/>
              </a:solidFill>
              <a:latin typeface="Avenir Next LT Pro" panose="020B0504020202020204" pitchFamily="34" charset="0"/>
            </a:rPr>
            <a:t>Clean dataset enabled data profiling to start relatively quickly</a:t>
          </a:r>
          <a:endParaRPr lang="en-AU" sz="1400" dirty="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CFCC2ED0-BEA7-40AF-8610-EAD707E6FBB9}" type="parTrans" cxnId="{C3B471C0-2072-47C8-B078-910FFA7827F0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72076C25-8C23-4434-8651-2BCCFEAF3289}" type="sibTrans" cxnId="{C3B471C0-2072-47C8-B078-910FFA7827F0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BFF34A1A-03FA-45B5-BF0E-CBEB6AD1CF49}">
      <dgm:prSet phldrT="[Text]" custT="1"/>
      <dgm:spPr/>
      <dgm:t>
        <a:bodyPr/>
        <a:lstStyle/>
        <a:p>
          <a:r>
            <a:rPr lang="en-US" sz="1400" dirty="0">
              <a:solidFill>
                <a:schemeClr val="accent5"/>
              </a:solidFill>
              <a:latin typeface="Avenir Next LT Pro" panose="020B0504020202020204" pitchFamily="34" charset="0"/>
            </a:rPr>
            <a:t>Identify additional features for beers</a:t>
          </a:r>
          <a:endParaRPr lang="en-AU" sz="1400" dirty="0">
            <a:solidFill>
              <a:schemeClr val="accent5"/>
            </a:solidFill>
            <a:latin typeface="Avenir Next LT Pro" panose="020B0504020202020204" pitchFamily="34" charset="0"/>
          </a:endParaRPr>
        </a:p>
      </dgm:t>
    </dgm:pt>
    <dgm:pt modelId="{3A779253-A2D5-421A-9090-CF4FC2D19BC3}" type="parTrans" cxnId="{3D9756E6-99A0-4B89-B0F3-0A76FB2AF6C5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BAC2D79F-EBB6-4EF6-8289-3AE1A6E3A8EC}" type="sibTrans" cxnId="{3D9756E6-99A0-4B89-B0F3-0A76FB2AF6C5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6A3C9E56-8201-4EBA-A5D0-C8EC2E1D58AF}">
      <dgm:prSet phldrT="[Text]" custT="1"/>
      <dgm:spPr/>
      <dgm:t>
        <a:bodyPr/>
        <a:lstStyle/>
        <a:p>
          <a:r>
            <a:rPr lang="en-US" sz="1400" dirty="0">
              <a:solidFill>
                <a:schemeClr val="accent6"/>
              </a:solidFill>
              <a:latin typeface="Avenir Next LT Pro" panose="020B0504020202020204" pitchFamily="34" charset="0"/>
            </a:rPr>
            <a:t>Features were then separated into individual files to enable group work</a:t>
          </a:r>
          <a:endParaRPr lang="en-AU" sz="1400" dirty="0">
            <a:solidFill>
              <a:schemeClr val="accent6"/>
            </a:solidFill>
            <a:latin typeface="Avenir Next LT Pro" panose="020B0504020202020204" pitchFamily="34" charset="0"/>
          </a:endParaRPr>
        </a:p>
      </dgm:t>
    </dgm:pt>
    <dgm:pt modelId="{0CE31593-E6B1-4CBA-960F-64C2D4A26C00}" type="parTrans" cxnId="{8AE3915F-3FE7-4A0C-AF89-70F7D0A3454F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73D0EE6D-E1E0-4F83-9137-084AAEDF6347}" type="sibTrans" cxnId="{8AE3915F-3FE7-4A0C-AF89-70F7D0A3454F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3C603F62-8BA6-47C8-A058-111594CD665F}">
      <dgm:prSet phldrT="[Text]" custT="1"/>
      <dgm:spPr/>
      <dgm:t>
        <a:bodyPr/>
        <a:lstStyle/>
        <a:p>
          <a:r>
            <a:rPr lang="en-US" sz="1400" dirty="0">
              <a:solidFill>
                <a:schemeClr val="tx1"/>
              </a:solidFill>
              <a:latin typeface="Avenir Next LT Pro" panose="020B0504020202020204" pitchFamily="34" charset="0"/>
            </a:rPr>
            <a:t>Consolidated all updated feature files into one CSV dataset </a:t>
          </a:r>
          <a:endParaRPr lang="en-AU" sz="1400" dirty="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676D4196-78BE-40C3-9849-130CCE928236}" type="parTrans" cxnId="{7686029B-D0D9-4ECE-83A0-F1A276D70A34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AD822522-BDC0-43AE-B005-02B742D9A6ED}" type="sibTrans" cxnId="{7686029B-D0D9-4ECE-83A0-F1A276D70A34}">
      <dgm:prSet/>
      <dgm:spPr/>
      <dgm:t>
        <a:bodyPr/>
        <a:lstStyle/>
        <a:p>
          <a:endParaRPr lang="en-AU" sz="200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0589A73C-06AF-4A76-8113-2D90E24F06AE}">
      <dgm:prSet phldrT="[Text]" custT="1"/>
      <dgm:spPr/>
      <dgm:t>
        <a:bodyPr/>
        <a:lstStyle/>
        <a:p>
          <a:r>
            <a:rPr lang="en-US" sz="1400" dirty="0">
              <a:solidFill>
                <a:schemeClr val="tx1"/>
              </a:solidFill>
              <a:latin typeface="Avenir Next LT Pro" panose="020B0504020202020204" pitchFamily="34" charset="0"/>
            </a:rPr>
            <a:t>Validation of data</a:t>
          </a:r>
          <a:endParaRPr lang="en-AU" sz="1400" dirty="0">
            <a:solidFill>
              <a:schemeClr val="tx1"/>
            </a:solidFill>
            <a:latin typeface="Avenir Next LT Pro" panose="020B0504020202020204" pitchFamily="34" charset="0"/>
          </a:endParaRPr>
        </a:p>
      </dgm:t>
    </dgm:pt>
    <dgm:pt modelId="{2ACEF4F5-8C7C-48BF-B16B-AA7F0E07989A}" type="parTrans" cxnId="{6DF0AEAB-5BC7-4E32-8917-2ECFE5769492}">
      <dgm:prSet/>
      <dgm:spPr/>
      <dgm:t>
        <a:bodyPr/>
        <a:lstStyle/>
        <a:p>
          <a:endParaRPr lang="en-AU" sz="1400"/>
        </a:p>
      </dgm:t>
    </dgm:pt>
    <dgm:pt modelId="{B0C2A9EF-52EB-4569-A358-A175D809E64A}" type="sibTrans" cxnId="{6DF0AEAB-5BC7-4E32-8917-2ECFE5769492}">
      <dgm:prSet/>
      <dgm:spPr/>
      <dgm:t>
        <a:bodyPr/>
        <a:lstStyle/>
        <a:p>
          <a:endParaRPr lang="en-AU" sz="1400"/>
        </a:p>
      </dgm:t>
    </dgm:pt>
    <dgm:pt modelId="{D01A60E3-E33F-4F6E-A6A8-3D2691AC8E8A}" type="pres">
      <dgm:prSet presAssocID="{16BED9D1-076C-462A-B37A-79677A3AF0B4}" presName="Name0" presStyleCnt="0">
        <dgm:presLayoutVars>
          <dgm:chMax val="7"/>
          <dgm:dir/>
          <dgm:animOne val="branch"/>
        </dgm:presLayoutVars>
      </dgm:prSet>
      <dgm:spPr/>
    </dgm:pt>
    <dgm:pt modelId="{8A327C0B-C8DC-4AC2-A902-B635FC636C10}" type="pres">
      <dgm:prSet presAssocID="{640D5903-207C-45D9-9946-95A3E6A48126}" presName="parTx1" presStyleLbl="node1" presStyleIdx="0" presStyleCnt="3"/>
      <dgm:spPr/>
    </dgm:pt>
    <dgm:pt modelId="{FFBEF873-1BC2-46EC-B73D-376132EFB0E9}" type="pres">
      <dgm:prSet presAssocID="{0589A73C-06AF-4A76-8113-2D90E24F06AE}" presName="parTx2" presStyleLbl="node1" presStyleIdx="1" presStyleCnt="3"/>
      <dgm:spPr/>
    </dgm:pt>
    <dgm:pt modelId="{C66C1759-8BC6-4BF0-BCD9-674152A67679}" type="pres">
      <dgm:prSet presAssocID="{0589A73C-06AF-4A76-8113-2D90E24F06AE}" presName="spPre2" presStyleCnt="0"/>
      <dgm:spPr/>
    </dgm:pt>
    <dgm:pt modelId="{45279B12-B9A0-4AA9-BA51-F9754F85D877}" type="pres">
      <dgm:prSet presAssocID="{0589A73C-06AF-4A76-8113-2D90E24F06AE}" presName="chLin2" presStyleCnt="0"/>
      <dgm:spPr/>
    </dgm:pt>
    <dgm:pt modelId="{DDB18890-7B6E-4FF0-B6FA-AC95E6CDF395}" type="pres">
      <dgm:prSet presAssocID="{E8359DAE-E993-45E1-8FE0-97986A5A630C}" presName="Name45" presStyleLbl="parChTrans1D1" presStyleIdx="0" presStyleCnt="24"/>
      <dgm:spPr/>
    </dgm:pt>
    <dgm:pt modelId="{2950843F-0766-410B-9515-BD7514AF9AD7}" type="pres">
      <dgm:prSet presAssocID="{E8359DAE-E993-45E1-8FE0-97986A5A630C}" presName="Name65" presStyleLbl="parChTrans1D1" presStyleIdx="1" presStyleCnt="24"/>
      <dgm:spPr/>
    </dgm:pt>
    <dgm:pt modelId="{F880E172-79A0-4250-87D0-59214BBA2D7C}" type="pres">
      <dgm:prSet presAssocID="{9B440B89-70B0-48CF-B0B8-87A3441611A9}" presName="txAndLines2" presStyleCnt="0"/>
      <dgm:spPr/>
    </dgm:pt>
    <dgm:pt modelId="{F4ED1E69-EB90-416C-9F95-5ABB613EED5D}" type="pres">
      <dgm:prSet presAssocID="{9B440B89-70B0-48CF-B0B8-87A3441611A9}" presName="anchor2" presStyleCnt="0"/>
      <dgm:spPr/>
    </dgm:pt>
    <dgm:pt modelId="{0BD6A387-942B-4B6D-AD8D-6B5D812058DA}" type="pres">
      <dgm:prSet presAssocID="{9B440B89-70B0-48CF-B0B8-87A3441611A9}" presName="backup2" presStyleCnt="0"/>
      <dgm:spPr/>
    </dgm:pt>
    <dgm:pt modelId="{CC45158B-DC94-408D-A9BF-8E0D80E44635}" type="pres">
      <dgm:prSet presAssocID="{9B440B89-70B0-48CF-B0B8-87A3441611A9}" presName="preLine2" presStyleLbl="parChTrans1D1" presStyleIdx="2" presStyleCnt="24"/>
      <dgm:spPr/>
    </dgm:pt>
    <dgm:pt modelId="{51502458-EA07-4BD0-99AD-8F98F4BC9050}" type="pres">
      <dgm:prSet presAssocID="{9B440B89-70B0-48CF-B0B8-87A3441611A9}" presName="desTx2" presStyleLbl="revTx" presStyleIdx="0" presStyleCnt="0">
        <dgm:presLayoutVars>
          <dgm:bulletEnabled val="1"/>
        </dgm:presLayoutVars>
      </dgm:prSet>
      <dgm:spPr/>
    </dgm:pt>
    <dgm:pt modelId="{AFAEE382-28F0-4213-BFE0-FA6FC4BBAEF4}" type="pres">
      <dgm:prSet presAssocID="{9B440B89-70B0-48CF-B0B8-87A3441611A9}" presName="postLine2" presStyleLbl="parChTrans1D1" presStyleIdx="3" presStyleCnt="24"/>
      <dgm:spPr/>
    </dgm:pt>
    <dgm:pt modelId="{990930E6-E17C-4138-8335-82B6470AC6A7}" type="pres">
      <dgm:prSet presAssocID="{8EED6B50-EBA3-47F6-B499-482D5DB741D7}" presName="Name45" presStyleLbl="parChTrans1D1" presStyleIdx="4" presStyleCnt="24"/>
      <dgm:spPr/>
    </dgm:pt>
    <dgm:pt modelId="{3FCDEA70-F56A-4BFF-BDF3-DEA08AC91D80}" type="pres">
      <dgm:prSet presAssocID="{8EED6B50-EBA3-47F6-B499-482D5DB741D7}" presName="Name65" presStyleLbl="parChTrans1D1" presStyleIdx="5" presStyleCnt="24"/>
      <dgm:spPr/>
    </dgm:pt>
    <dgm:pt modelId="{B0D629C5-CD52-4F82-8563-832BF949BB49}" type="pres">
      <dgm:prSet presAssocID="{064117BF-BC4D-40AB-82EC-9D0F113DFBFE}" presName="txAndLines2" presStyleCnt="0"/>
      <dgm:spPr/>
    </dgm:pt>
    <dgm:pt modelId="{F3039347-B559-4701-92B3-A81F56429D42}" type="pres">
      <dgm:prSet presAssocID="{064117BF-BC4D-40AB-82EC-9D0F113DFBFE}" presName="anchor2" presStyleCnt="0"/>
      <dgm:spPr/>
    </dgm:pt>
    <dgm:pt modelId="{BA073F31-0FF4-403C-8334-867B50415338}" type="pres">
      <dgm:prSet presAssocID="{064117BF-BC4D-40AB-82EC-9D0F113DFBFE}" presName="backup2" presStyleCnt="0"/>
      <dgm:spPr/>
    </dgm:pt>
    <dgm:pt modelId="{1930BFCD-0956-4731-BED5-A2FC28AC1F47}" type="pres">
      <dgm:prSet presAssocID="{064117BF-BC4D-40AB-82EC-9D0F113DFBFE}" presName="preLine2" presStyleLbl="parChTrans1D1" presStyleIdx="6" presStyleCnt="24"/>
      <dgm:spPr/>
    </dgm:pt>
    <dgm:pt modelId="{95738098-E01A-4EF4-95EF-CE49D569FAFC}" type="pres">
      <dgm:prSet presAssocID="{064117BF-BC4D-40AB-82EC-9D0F113DFBFE}" presName="desTx2" presStyleLbl="revTx" presStyleIdx="0" presStyleCnt="0">
        <dgm:presLayoutVars>
          <dgm:bulletEnabled val="1"/>
        </dgm:presLayoutVars>
      </dgm:prSet>
      <dgm:spPr/>
    </dgm:pt>
    <dgm:pt modelId="{692A3763-F36F-444F-B4AB-3335D7B47519}" type="pres">
      <dgm:prSet presAssocID="{064117BF-BC4D-40AB-82EC-9D0F113DFBFE}" presName="postLine2" presStyleLbl="parChTrans1D1" presStyleIdx="7" presStyleCnt="24"/>
      <dgm:spPr/>
    </dgm:pt>
    <dgm:pt modelId="{55A56178-8E17-4B0B-B2F2-69AD7E2CF7D2}" type="pres">
      <dgm:prSet presAssocID="{B59FC54E-C7F1-4EDB-B37B-00A30EB24579}" presName="Name45" presStyleLbl="parChTrans1D1" presStyleIdx="8" presStyleCnt="24"/>
      <dgm:spPr/>
    </dgm:pt>
    <dgm:pt modelId="{BD15EC5B-BEB5-4A63-8848-BB672697808B}" type="pres">
      <dgm:prSet presAssocID="{B59FC54E-C7F1-4EDB-B37B-00A30EB24579}" presName="Name65" presStyleLbl="parChTrans1D1" presStyleIdx="9" presStyleCnt="24"/>
      <dgm:spPr/>
    </dgm:pt>
    <dgm:pt modelId="{6BCB066D-E7AA-4BA1-8A1B-BF16BDA93085}" type="pres">
      <dgm:prSet presAssocID="{D48E7FB4-A32E-42E4-8FC9-8BDCBB012343}" presName="txAndLines2" presStyleCnt="0"/>
      <dgm:spPr/>
    </dgm:pt>
    <dgm:pt modelId="{1CB7E961-9DB6-4981-A7F4-3534DBA85E05}" type="pres">
      <dgm:prSet presAssocID="{D48E7FB4-A32E-42E4-8FC9-8BDCBB012343}" presName="anchor2" presStyleCnt="0"/>
      <dgm:spPr/>
    </dgm:pt>
    <dgm:pt modelId="{D7A78D72-73A1-45B2-98FC-F11C93497508}" type="pres">
      <dgm:prSet presAssocID="{D48E7FB4-A32E-42E4-8FC9-8BDCBB012343}" presName="backup2" presStyleCnt="0"/>
      <dgm:spPr/>
    </dgm:pt>
    <dgm:pt modelId="{689200D8-4232-4EA1-9D80-5B9666436265}" type="pres">
      <dgm:prSet presAssocID="{D48E7FB4-A32E-42E4-8FC9-8BDCBB012343}" presName="preLine2" presStyleLbl="parChTrans1D1" presStyleIdx="10" presStyleCnt="24"/>
      <dgm:spPr/>
    </dgm:pt>
    <dgm:pt modelId="{7D5C419B-8A1E-4126-B2B3-F511C1278974}" type="pres">
      <dgm:prSet presAssocID="{D48E7FB4-A32E-42E4-8FC9-8BDCBB012343}" presName="desTx2" presStyleLbl="revTx" presStyleIdx="0" presStyleCnt="0">
        <dgm:presLayoutVars>
          <dgm:bulletEnabled val="1"/>
        </dgm:presLayoutVars>
      </dgm:prSet>
      <dgm:spPr/>
    </dgm:pt>
    <dgm:pt modelId="{7CA3EC34-E039-47BA-9949-D115CAD638DB}" type="pres">
      <dgm:prSet presAssocID="{D48E7FB4-A32E-42E4-8FC9-8BDCBB012343}" presName="postLine2" presStyleLbl="parChTrans1D1" presStyleIdx="11" presStyleCnt="24"/>
      <dgm:spPr/>
    </dgm:pt>
    <dgm:pt modelId="{625B8983-8EDE-4C38-A642-605130708F2B}" type="pres">
      <dgm:prSet presAssocID="{0C741727-BF99-4534-B71D-C92EB49ACA6F}" presName="Name45" presStyleLbl="parChTrans1D1" presStyleIdx="12" presStyleCnt="24"/>
      <dgm:spPr/>
    </dgm:pt>
    <dgm:pt modelId="{95A551DC-A15A-4276-ADEB-1E7A9D0D5F98}" type="pres">
      <dgm:prSet presAssocID="{0C741727-BF99-4534-B71D-C92EB49ACA6F}" presName="Name65" presStyleLbl="parChTrans1D1" presStyleIdx="13" presStyleCnt="24"/>
      <dgm:spPr/>
    </dgm:pt>
    <dgm:pt modelId="{CC82C13C-D023-4544-8446-8B75AC1B2CBB}" type="pres">
      <dgm:prSet presAssocID="{DE0D807C-718D-44C9-B2CD-57CEF74E5884}" presName="txAndLines2" presStyleCnt="0"/>
      <dgm:spPr/>
    </dgm:pt>
    <dgm:pt modelId="{F54009C7-0EA9-4FB2-AF11-38505549BF5F}" type="pres">
      <dgm:prSet presAssocID="{DE0D807C-718D-44C9-B2CD-57CEF74E5884}" presName="anchor2" presStyleCnt="0"/>
      <dgm:spPr/>
    </dgm:pt>
    <dgm:pt modelId="{8825629B-52CA-4817-9B07-F7270A8241B7}" type="pres">
      <dgm:prSet presAssocID="{DE0D807C-718D-44C9-B2CD-57CEF74E5884}" presName="backup2" presStyleCnt="0"/>
      <dgm:spPr/>
    </dgm:pt>
    <dgm:pt modelId="{3A3AFAEA-DB75-4F5F-AA75-4DA876271085}" type="pres">
      <dgm:prSet presAssocID="{DE0D807C-718D-44C9-B2CD-57CEF74E5884}" presName="preLine2" presStyleLbl="parChTrans1D1" presStyleIdx="14" presStyleCnt="24"/>
      <dgm:spPr/>
    </dgm:pt>
    <dgm:pt modelId="{3C745B11-BD43-4FDF-84D9-3772F03A2675}" type="pres">
      <dgm:prSet presAssocID="{DE0D807C-718D-44C9-B2CD-57CEF74E5884}" presName="desTx2" presStyleLbl="revTx" presStyleIdx="0" presStyleCnt="0">
        <dgm:presLayoutVars>
          <dgm:bulletEnabled val="1"/>
        </dgm:presLayoutVars>
      </dgm:prSet>
      <dgm:spPr/>
    </dgm:pt>
    <dgm:pt modelId="{CFD88AE3-ECE7-4BED-A2F5-2E5035F29292}" type="pres">
      <dgm:prSet presAssocID="{DE0D807C-718D-44C9-B2CD-57CEF74E5884}" presName="postLine2" presStyleLbl="parChTrans1D1" presStyleIdx="15" presStyleCnt="24"/>
      <dgm:spPr/>
    </dgm:pt>
    <dgm:pt modelId="{CF06714C-75E0-4DCF-A44B-E2F9AB8FE967}" type="pres">
      <dgm:prSet presAssocID="{3A779253-A2D5-421A-9090-CF4FC2D19BC3}" presName="Name45" presStyleLbl="parChTrans1D1" presStyleIdx="16" presStyleCnt="24"/>
      <dgm:spPr/>
    </dgm:pt>
    <dgm:pt modelId="{CA4E4AF7-A9D0-4E8C-A46D-9AAB83CD314D}" type="pres">
      <dgm:prSet presAssocID="{3A779253-A2D5-421A-9090-CF4FC2D19BC3}" presName="Name65" presStyleLbl="parChTrans1D1" presStyleIdx="17" presStyleCnt="24"/>
      <dgm:spPr/>
    </dgm:pt>
    <dgm:pt modelId="{6BD30D3E-160E-41FC-88A5-111A8F45DCB3}" type="pres">
      <dgm:prSet presAssocID="{BFF34A1A-03FA-45B5-BF0E-CBEB6AD1CF49}" presName="txAndLines2" presStyleCnt="0"/>
      <dgm:spPr/>
    </dgm:pt>
    <dgm:pt modelId="{117EDB0D-E8F3-4704-B695-A822804AAD81}" type="pres">
      <dgm:prSet presAssocID="{BFF34A1A-03FA-45B5-BF0E-CBEB6AD1CF49}" presName="anchor2" presStyleCnt="0"/>
      <dgm:spPr/>
    </dgm:pt>
    <dgm:pt modelId="{AD8F94EA-29A0-43D5-9033-258D00038702}" type="pres">
      <dgm:prSet presAssocID="{BFF34A1A-03FA-45B5-BF0E-CBEB6AD1CF49}" presName="backup2" presStyleCnt="0"/>
      <dgm:spPr/>
    </dgm:pt>
    <dgm:pt modelId="{530D8095-0CFC-41FB-8477-850C8918FB8C}" type="pres">
      <dgm:prSet presAssocID="{BFF34A1A-03FA-45B5-BF0E-CBEB6AD1CF49}" presName="preLine2" presStyleLbl="parChTrans1D1" presStyleIdx="18" presStyleCnt="24"/>
      <dgm:spPr/>
    </dgm:pt>
    <dgm:pt modelId="{2D0DE2A0-804B-4FF3-AED1-00F16E5E34FD}" type="pres">
      <dgm:prSet presAssocID="{BFF34A1A-03FA-45B5-BF0E-CBEB6AD1CF49}" presName="desTx2" presStyleLbl="revTx" presStyleIdx="0" presStyleCnt="0">
        <dgm:presLayoutVars>
          <dgm:bulletEnabled val="1"/>
        </dgm:presLayoutVars>
      </dgm:prSet>
      <dgm:spPr/>
    </dgm:pt>
    <dgm:pt modelId="{C6462F40-C9B7-4697-8D5F-01874744874C}" type="pres">
      <dgm:prSet presAssocID="{BFF34A1A-03FA-45B5-BF0E-CBEB6AD1CF49}" presName="postLine2" presStyleLbl="parChTrans1D1" presStyleIdx="19" presStyleCnt="24"/>
      <dgm:spPr/>
    </dgm:pt>
    <dgm:pt modelId="{69879F36-5A29-4DED-B8A6-9821345631D0}" type="pres">
      <dgm:prSet presAssocID="{0CE31593-E6B1-4CBA-960F-64C2D4A26C00}" presName="Name45" presStyleLbl="parChTrans1D1" presStyleIdx="20" presStyleCnt="24"/>
      <dgm:spPr/>
    </dgm:pt>
    <dgm:pt modelId="{F5172D56-60AE-46E4-B6D5-88B7A25527F3}" type="pres">
      <dgm:prSet presAssocID="{0CE31593-E6B1-4CBA-960F-64C2D4A26C00}" presName="Name65" presStyleLbl="parChTrans1D1" presStyleIdx="21" presStyleCnt="24"/>
      <dgm:spPr/>
    </dgm:pt>
    <dgm:pt modelId="{B24BC265-693E-4F98-8365-615A443F2A50}" type="pres">
      <dgm:prSet presAssocID="{6A3C9E56-8201-4EBA-A5D0-C8EC2E1D58AF}" presName="txAndLines2" presStyleCnt="0"/>
      <dgm:spPr/>
    </dgm:pt>
    <dgm:pt modelId="{7F691E65-9ADE-4DA7-BE8D-262E73CE680F}" type="pres">
      <dgm:prSet presAssocID="{6A3C9E56-8201-4EBA-A5D0-C8EC2E1D58AF}" presName="anchor2" presStyleCnt="0"/>
      <dgm:spPr/>
    </dgm:pt>
    <dgm:pt modelId="{CF61BF9E-8951-4A4D-9D42-EA84775E0823}" type="pres">
      <dgm:prSet presAssocID="{6A3C9E56-8201-4EBA-A5D0-C8EC2E1D58AF}" presName="backup2" presStyleCnt="0"/>
      <dgm:spPr/>
    </dgm:pt>
    <dgm:pt modelId="{7C8BED82-A98D-464A-BF64-F8F8CD07D56E}" type="pres">
      <dgm:prSet presAssocID="{6A3C9E56-8201-4EBA-A5D0-C8EC2E1D58AF}" presName="preLine2" presStyleLbl="parChTrans1D1" presStyleIdx="22" presStyleCnt="24"/>
      <dgm:spPr/>
    </dgm:pt>
    <dgm:pt modelId="{DD08E524-9CA8-4FA8-AB5B-E99455AD4AFE}" type="pres">
      <dgm:prSet presAssocID="{6A3C9E56-8201-4EBA-A5D0-C8EC2E1D58AF}" presName="desTx2" presStyleLbl="revTx" presStyleIdx="0" presStyleCnt="0">
        <dgm:presLayoutVars>
          <dgm:bulletEnabled val="1"/>
        </dgm:presLayoutVars>
      </dgm:prSet>
      <dgm:spPr/>
    </dgm:pt>
    <dgm:pt modelId="{0136B01C-4B34-4662-9F48-848E77188C37}" type="pres">
      <dgm:prSet presAssocID="{6A3C9E56-8201-4EBA-A5D0-C8EC2E1D58AF}" presName="postLine2" presStyleLbl="parChTrans1D1" presStyleIdx="23" presStyleCnt="24"/>
      <dgm:spPr/>
    </dgm:pt>
    <dgm:pt modelId="{1831064A-2FD1-4CDE-B8A3-26332F8E800C}" type="pres">
      <dgm:prSet presAssocID="{0589A73C-06AF-4A76-8113-2D90E24F06AE}" presName="spPost2" presStyleCnt="0"/>
      <dgm:spPr/>
    </dgm:pt>
    <dgm:pt modelId="{72FE4791-330F-44A7-BCA5-A286B98A40D5}" type="pres">
      <dgm:prSet presAssocID="{3C603F62-8BA6-47C8-A058-111594CD665F}" presName="parTx3" presStyleLbl="node1" presStyleIdx="2" presStyleCnt="3"/>
      <dgm:spPr/>
    </dgm:pt>
  </dgm:ptLst>
  <dgm:cxnLst>
    <dgm:cxn modelId="{898B8001-82CA-44BE-B39D-AF8439BFD2BF}" type="presOf" srcId="{3C603F62-8BA6-47C8-A058-111594CD665F}" destId="{72FE4791-330F-44A7-BCA5-A286B98A40D5}" srcOrd="0" destOrd="0" presId="urn:microsoft.com/office/officeart/2009/3/layout/SubStepProcess"/>
    <dgm:cxn modelId="{FA085704-5649-4E20-9489-F72720A83CF3}" type="presOf" srcId="{640D5903-207C-45D9-9946-95A3E6A48126}" destId="{8A327C0B-C8DC-4AC2-A902-B635FC636C10}" srcOrd="0" destOrd="0" presId="urn:microsoft.com/office/officeart/2009/3/layout/SubStepProcess"/>
    <dgm:cxn modelId="{8056B819-8CEC-423A-A07E-4C097EC5EA9C}" type="presOf" srcId="{6A3C9E56-8201-4EBA-A5D0-C8EC2E1D58AF}" destId="{DD08E524-9CA8-4FA8-AB5B-E99455AD4AFE}" srcOrd="0" destOrd="0" presId="urn:microsoft.com/office/officeart/2009/3/layout/SubStepProcess"/>
    <dgm:cxn modelId="{7EC02722-0E60-4A71-83CE-C4D1E64055A2}" type="presOf" srcId="{D48E7FB4-A32E-42E4-8FC9-8BDCBB012343}" destId="{7D5C419B-8A1E-4126-B2B3-F511C1278974}" srcOrd="0" destOrd="0" presId="urn:microsoft.com/office/officeart/2009/3/layout/SubStepProcess"/>
    <dgm:cxn modelId="{8AE3915F-3FE7-4A0C-AF89-70F7D0A3454F}" srcId="{0589A73C-06AF-4A76-8113-2D90E24F06AE}" destId="{6A3C9E56-8201-4EBA-A5D0-C8EC2E1D58AF}" srcOrd="5" destOrd="0" parTransId="{0CE31593-E6B1-4CBA-960F-64C2D4A26C00}" sibTransId="{73D0EE6D-E1E0-4F83-9137-084AAEDF6347}"/>
    <dgm:cxn modelId="{30A42B47-D59E-4EF6-8594-2729A80F87DF}" srcId="{0589A73C-06AF-4A76-8113-2D90E24F06AE}" destId="{D48E7FB4-A32E-42E4-8FC9-8BDCBB012343}" srcOrd="2" destOrd="0" parTransId="{B59FC54E-C7F1-4EDB-B37B-00A30EB24579}" sibTransId="{D27B3F5F-6C27-4658-944A-B7A5D26513F9}"/>
    <dgm:cxn modelId="{2719E547-A59D-4E74-9CB9-C4895A8BDE7E}" type="presOf" srcId="{0589A73C-06AF-4A76-8113-2D90E24F06AE}" destId="{FFBEF873-1BC2-46EC-B73D-376132EFB0E9}" srcOrd="0" destOrd="0" presId="urn:microsoft.com/office/officeart/2009/3/layout/SubStepProcess"/>
    <dgm:cxn modelId="{FB6FF667-3EDA-40BD-8973-AA7E4CA90D71}" type="presOf" srcId="{064117BF-BC4D-40AB-82EC-9D0F113DFBFE}" destId="{95738098-E01A-4EF4-95EF-CE49D569FAFC}" srcOrd="0" destOrd="0" presId="urn:microsoft.com/office/officeart/2009/3/layout/SubStepProcess"/>
    <dgm:cxn modelId="{02977176-875F-4E19-88DE-CCD7A209831D}" type="presOf" srcId="{BFF34A1A-03FA-45B5-BF0E-CBEB6AD1CF49}" destId="{2D0DE2A0-804B-4FF3-AED1-00F16E5E34FD}" srcOrd="0" destOrd="0" presId="urn:microsoft.com/office/officeart/2009/3/layout/SubStepProcess"/>
    <dgm:cxn modelId="{28372488-5B44-43F1-9F09-64C672D50357}" type="presOf" srcId="{DE0D807C-718D-44C9-B2CD-57CEF74E5884}" destId="{3C745B11-BD43-4FDF-84D9-3772F03A2675}" srcOrd="0" destOrd="0" presId="urn:microsoft.com/office/officeart/2009/3/layout/SubStepProcess"/>
    <dgm:cxn modelId="{7686029B-D0D9-4ECE-83A0-F1A276D70A34}" srcId="{16BED9D1-076C-462A-B37A-79677A3AF0B4}" destId="{3C603F62-8BA6-47C8-A058-111594CD665F}" srcOrd="2" destOrd="0" parTransId="{676D4196-78BE-40C3-9849-130CCE928236}" sibTransId="{AD822522-BDC0-43AE-B005-02B742D9A6ED}"/>
    <dgm:cxn modelId="{6DF0AEAB-5BC7-4E32-8917-2ECFE5769492}" srcId="{16BED9D1-076C-462A-B37A-79677A3AF0B4}" destId="{0589A73C-06AF-4A76-8113-2D90E24F06AE}" srcOrd="1" destOrd="0" parTransId="{2ACEF4F5-8C7C-48BF-B16B-AA7F0E07989A}" sibTransId="{B0C2A9EF-52EB-4569-A358-A175D809E64A}"/>
    <dgm:cxn modelId="{C3B471C0-2072-47C8-B078-910FFA7827F0}" srcId="{16BED9D1-076C-462A-B37A-79677A3AF0B4}" destId="{640D5903-207C-45D9-9946-95A3E6A48126}" srcOrd="0" destOrd="0" parTransId="{CFCC2ED0-BEA7-40AF-8610-EAD707E6FBB9}" sibTransId="{72076C25-8C23-4434-8651-2BCCFEAF3289}"/>
    <dgm:cxn modelId="{01BC30CA-3CC8-42A5-BDE8-A1C4BFD2ADCA}" srcId="{0589A73C-06AF-4A76-8113-2D90E24F06AE}" destId="{9B440B89-70B0-48CF-B0B8-87A3441611A9}" srcOrd="0" destOrd="0" parTransId="{E8359DAE-E993-45E1-8FE0-97986A5A630C}" sibTransId="{FB65A790-538C-4C99-9564-CBEE543C5E84}"/>
    <dgm:cxn modelId="{5C2E45DC-2298-49B3-BA38-BB7E1F0E7F3F}" type="presOf" srcId="{9B440B89-70B0-48CF-B0B8-87A3441611A9}" destId="{51502458-EA07-4BD0-99AD-8F98F4BC9050}" srcOrd="0" destOrd="0" presId="urn:microsoft.com/office/officeart/2009/3/layout/SubStepProcess"/>
    <dgm:cxn modelId="{703934E5-F411-41FF-8503-92CFD6D90922}" type="presOf" srcId="{16BED9D1-076C-462A-B37A-79677A3AF0B4}" destId="{D01A60E3-E33F-4F6E-A6A8-3D2691AC8E8A}" srcOrd="0" destOrd="0" presId="urn:microsoft.com/office/officeart/2009/3/layout/SubStepProcess"/>
    <dgm:cxn modelId="{3D9756E6-99A0-4B89-B0F3-0A76FB2AF6C5}" srcId="{0589A73C-06AF-4A76-8113-2D90E24F06AE}" destId="{BFF34A1A-03FA-45B5-BF0E-CBEB6AD1CF49}" srcOrd="4" destOrd="0" parTransId="{3A779253-A2D5-421A-9090-CF4FC2D19BC3}" sibTransId="{BAC2D79F-EBB6-4EF6-8289-3AE1A6E3A8EC}"/>
    <dgm:cxn modelId="{95C1D0FE-EC25-4D55-B3B9-D5BBDF743E2F}" srcId="{0589A73C-06AF-4A76-8113-2D90E24F06AE}" destId="{DE0D807C-718D-44C9-B2CD-57CEF74E5884}" srcOrd="3" destOrd="0" parTransId="{0C741727-BF99-4534-B71D-C92EB49ACA6F}" sibTransId="{5AFCD838-0729-4A19-8F4B-C882918206F9}"/>
    <dgm:cxn modelId="{E988B9FF-3FF2-41C7-9BC3-098358D937A7}" srcId="{0589A73C-06AF-4A76-8113-2D90E24F06AE}" destId="{064117BF-BC4D-40AB-82EC-9D0F113DFBFE}" srcOrd="1" destOrd="0" parTransId="{8EED6B50-EBA3-47F6-B499-482D5DB741D7}" sibTransId="{274F1E64-E17B-4B5C-8BA2-05CDC149B745}"/>
    <dgm:cxn modelId="{11D42F7B-1766-4807-B1AF-6391EAD8736D}" type="presParOf" srcId="{D01A60E3-E33F-4F6E-A6A8-3D2691AC8E8A}" destId="{8A327C0B-C8DC-4AC2-A902-B635FC636C10}" srcOrd="0" destOrd="0" presId="urn:microsoft.com/office/officeart/2009/3/layout/SubStepProcess"/>
    <dgm:cxn modelId="{30D3F864-209F-482A-8E34-20D4BC775AAF}" type="presParOf" srcId="{D01A60E3-E33F-4F6E-A6A8-3D2691AC8E8A}" destId="{FFBEF873-1BC2-46EC-B73D-376132EFB0E9}" srcOrd="1" destOrd="0" presId="urn:microsoft.com/office/officeart/2009/3/layout/SubStepProcess"/>
    <dgm:cxn modelId="{90573822-6850-4664-8754-9BF3863846FE}" type="presParOf" srcId="{D01A60E3-E33F-4F6E-A6A8-3D2691AC8E8A}" destId="{C66C1759-8BC6-4BF0-BCD9-674152A67679}" srcOrd="2" destOrd="0" presId="urn:microsoft.com/office/officeart/2009/3/layout/SubStepProcess"/>
    <dgm:cxn modelId="{83777F53-729F-445D-AA6A-13C9C6F4CAB6}" type="presParOf" srcId="{D01A60E3-E33F-4F6E-A6A8-3D2691AC8E8A}" destId="{45279B12-B9A0-4AA9-BA51-F9754F85D877}" srcOrd="3" destOrd="0" presId="urn:microsoft.com/office/officeart/2009/3/layout/SubStepProcess"/>
    <dgm:cxn modelId="{8CBDD9BB-DC05-41AC-9180-356B62C6A141}" type="presParOf" srcId="{45279B12-B9A0-4AA9-BA51-F9754F85D877}" destId="{DDB18890-7B6E-4FF0-B6FA-AC95E6CDF395}" srcOrd="0" destOrd="0" presId="urn:microsoft.com/office/officeart/2009/3/layout/SubStepProcess"/>
    <dgm:cxn modelId="{84E12789-CBC9-493C-920F-D3ACC97ECB11}" type="presParOf" srcId="{45279B12-B9A0-4AA9-BA51-F9754F85D877}" destId="{2950843F-0766-410B-9515-BD7514AF9AD7}" srcOrd="1" destOrd="0" presId="urn:microsoft.com/office/officeart/2009/3/layout/SubStepProcess"/>
    <dgm:cxn modelId="{84BDCFF5-85C1-4F9F-A3C4-A9EC2A37C2FA}" type="presParOf" srcId="{45279B12-B9A0-4AA9-BA51-F9754F85D877}" destId="{F880E172-79A0-4250-87D0-59214BBA2D7C}" srcOrd="2" destOrd="0" presId="urn:microsoft.com/office/officeart/2009/3/layout/SubStepProcess"/>
    <dgm:cxn modelId="{56DB331C-7C79-4ACC-84FC-5E5F8CD874DE}" type="presParOf" srcId="{F880E172-79A0-4250-87D0-59214BBA2D7C}" destId="{F4ED1E69-EB90-416C-9F95-5ABB613EED5D}" srcOrd="0" destOrd="0" presId="urn:microsoft.com/office/officeart/2009/3/layout/SubStepProcess"/>
    <dgm:cxn modelId="{C39ADFCB-7F20-48A9-91BB-0E361A37DFAA}" type="presParOf" srcId="{F880E172-79A0-4250-87D0-59214BBA2D7C}" destId="{0BD6A387-942B-4B6D-AD8D-6B5D812058DA}" srcOrd="1" destOrd="0" presId="urn:microsoft.com/office/officeart/2009/3/layout/SubStepProcess"/>
    <dgm:cxn modelId="{F949DC7D-9B73-41CC-AD29-FCACD491AF1B}" type="presParOf" srcId="{F880E172-79A0-4250-87D0-59214BBA2D7C}" destId="{CC45158B-DC94-408D-A9BF-8E0D80E44635}" srcOrd="2" destOrd="0" presId="urn:microsoft.com/office/officeart/2009/3/layout/SubStepProcess"/>
    <dgm:cxn modelId="{93A57B06-F22E-4A64-A87B-5837DED0482E}" type="presParOf" srcId="{F880E172-79A0-4250-87D0-59214BBA2D7C}" destId="{51502458-EA07-4BD0-99AD-8F98F4BC9050}" srcOrd="3" destOrd="0" presId="urn:microsoft.com/office/officeart/2009/3/layout/SubStepProcess"/>
    <dgm:cxn modelId="{57FEA1FD-F315-4A44-9ED3-882F5784936F}" type="presParOf" srcId="{F880E172-79A0-4250-87D0-59214BBA2D7C}" destId="{AFAEE382-28F0-4213-BFE0-FA6FC4BBAEF4}" srcOrd="4" destOrd="0" presId="urn:microsoft.com/office/officeart/2009/3/layout/SubStepProcess"/>
    <dgm:cxn modelId="{C8331B73-D296-4EF6-ABEE-662ED30D3797}" type="presParOf" srcId="{45279B12-B9A0-4AA9-BA51-F9754F85D877}" destId="{990930E6-E17C-4138-8335-82B6470AC6A7}" srcOrd="3" destOrd="0" presId="urn:microsoft.com/office/officeart/2009/3/layout/SubStepProcess"/>
    <dgm:cxn modelId="{D10D86DB-B6C9-4DE1-9299-A07517586433}" type="presParOf" srcId="{45279B12-B9A0-4AA9-BA51-F9754F85D877}" destId="{3FCDEA70-F56A-4BFF-BDF3-DEA08AC91D80}" srcOrd="4" destOrd="0" presId="urn:microsoft.com/office/officeart/2009/3/layout/SubStepProcess"/>
    <dgm:cxn modelId="{FE26C925-102A-4D69-BC3E-C022DD3AA235}" type="presParOf" srcId="{45279B12-B9A0-4AA9-BA51-F9754F85D877}" destId="{B0D629C5-CD52-4F82-8563-832BF949BB49}" srcOrd="5" destOrd="0" presId="urn:microsoft.com/office/officeart/2009/3/layout/SubStepProcess"/>
    <dgm:cxn modelId="{8062A700-0DBE-478E-8CF4-08C496C779A0}" type="presParOf" srcId="{B0D629C5-CD52-4F82-8563-832BF949BB49}" destId="{F3039347-B559-4701-92B3-A81F56429D42}" srcOrd="0" destOrd="0" presId="urn:microsoft.com/office/officeart/2009/3/layout/SubStepProcess"/>
    <dgm:cxn modelId="{7FA18047-FCD4-4F7B-B73E-C36F35A4802E}" type="presParOf" srcId="{B0D629C5-CD52-4F82-8563-832BF949BB49}" destId="{BA073F31-0FF4-403C-8334-867B50415338}" srcOrd="1" destOrd="0" presId="urn:microsoft.com/office/officeart/2009/3/layout/SubStepProcess"/>
    <dgm:cxn modelId="{28479857-AD80-459D-A731-27291EC9030C}" type="presParOf" srcId="{B0D629C5-CD52-4F82-8563-832BF949BB49}" destId="{1930BFCD-0956-4731-BED5-A2FC28AC1F47}" srcOrd="2" destOrd="0" presId="urn:microsoft.com/office/officeart/2009/3/layout/SubStepProcess"/>
    <dgm:cxn modelId="{03F9D5F5-63FA-489A-A2B6-F48029091505}" type="presParOf" srcId="{B0D629C5-CD52-4F82-8563-832BF949BB49}" destId="{95738098-E01A-4EF4-95EF-CE49D569FAFC}" srcOrd="3" destOrd="0" presId="urn:microsoft.com/office/officeart/2009/3/layout/SubStepProcess"/>
    <dgm:cxn modelId="{323DB10F-86EE-47D7-9291-0FC4478E2E0B}" type="presParOf" srcId="{B0D629C5-CD52-4F82-8563-832BF949BB49}" destId="{692A3763-F36F-444F-B4AB-3335D7B47519}" srcOrd="4" destOrd="0" presId="urn:microsoft.com/office/officeart/2009/3/layout/SubStepProcess"/>
    <dgm:cxn modelId="{BD820070-B493-4701-A3E5-7E5A1BB5BE74}" type="presParOf" srcId="{45279B12-B9A0-4AA9-BA51-F9754F85D877}" destId="{55A56178-8E17-4B0B-B2F2-69AD7E2CF7D2}" srcOrd="6" destOrd="0" presId="urn:microsoft.com/office/officeart/2009/3/layout/SubStepProcess"/>
    <dgm:cxn modelId="{AA099882-F252-4AF1-B082-0EE3838A6B98}" type="presParOf" srcId="{45279B12-B9A0-4AA9-BA51-F9754F85D877}" destId="{BD15EC5B-BEB5-4A63-8848-BB672697808B}" srcOrd="7" destOrd="0" presId="urn:microsoft.com/office/officeart/2009/3/layout/SubStepProcess"/>
    <dgm:cxn modelId="{AF7E2D8C-6173-4806-9A19-F9162386287E}" type="presParOf" srcId="{45279B12-B9A0-4AA9-BA51-F9754F85D877}" destId="{6BCB066D-E7AA-4BA1-8A1B-BF16BDA93085}" srcOrd="8" destOrd="0" presId="urn:microsoft.com/office/officeart/2009/3/layout/SubStepProcess"/>
    <dgm:cxn modelId="{AD29DA55-E05F-4B95-A856-088C3F47B77D}" type="presParOf" srcId="{6BCB066D-E7AA-4BA1-8A1B-BF16BDA93085}" destId="{1CB7E961-9DB6-4981-A7F4-3534DBA85E05}" srcOrd="0" destOrd="0" presId="urn:microsoft.com/office/officeart/2009/3/layout/SubStepProcess"/>
    <dgm:cxn modelId="{780AAA0D-0B87-42CB-8B6B-AEEF6E40947C}" type="presParOf" srcId="{6BCB066D-E7AA-4BA1-8A1B-BF16BDA93085}" destId="{D7A78D72-73A1-45B2-98FC-F11C93497508}" srcOrd="1" destOrd="0" presId="urn:microsoft.com/office/officeart/2009/3/layout/SubStepProcess"/>
    <dgm:cxn modelId="{2E518D98-624D-49D9-A2AC-24D381BF94E9}" type="presParOf" srcId="{6BCB066D-E7AA-4BA1-8A1B-BF16BDA93085}" destId="{689200D8-4232-4EA1-9D80-5B9666436265}" srcOrd="2" destOrd="0" presId="urn:microsoft.com/office/officeart/2009/3/layout/SubStepProcess"/>
    <dgm:cxn modelId="{F68690D4-4BB5-4CE0-825D-E53B397CF9BC}" type="presParOf" srcId="{6BCB066D-E7AA-4BA1-8A1B-BF16BDA93085}" destId="{7D5C419B-8A1E-4126-B2B3-F511C1278974}" srcOrd="3" destOrd="0" presId="urn:microsoft.com/office/officeart/2009/3/layout/SubStepProcess"/>
    <dgm:cxn modelId="{10C7DD99-6411-4DE5-8CB3-D023EC93AB61}" type="presParOf" srcId="{6BCB066D-E7AA-4BA1-8A1B-BF16BDA93085}" destId="{7CA3EC34-E039-47BA-9949-D115CAD638DB}" srcOrd="4" destOrd="0" presId="urn:microsoft.com/office/officeart/2009/3/layout/SubStepProcess"/>
    <dgm:cxn modelId="{3B5FDA61-CB23-4FDE-9346-6251776298F2}" type="presParOf" srcId="{45279B12-B9A0-4AA9-BA51-F9754F85D877}" destId="{625B8983-8EDE-4C38-A642-605130708F2B}" srcOrd="9" destOrd="0" presId="urn:microsoft.com/office/officeart/2009/3/layout/SubStepProcess"/>
    <dgm:cxn modelId="{E31FF991-3293-4B8E-A59A-CF883D544DB6}" type="presParOf" srcId="{45279B12-B9A0-4AA9-BA51-F9754F85D877}" destId="{95A551DC-A15A-4276-ADEB-1E7A9D0D5F98}" srcOrd="10" destOrd="0" presId="urn:microsoft.com/office/officeart/2009/3/layout/SubStepProcess"/>
    <dgm:cxn modelId="{C13D87EA-5DC6-4CB6-99D9-B34E8402B50D}" type="presParOf" srcId="{45279B12-B9A0-4AA9-BA51-F9754F85D877}" destId="{CC82C13C-D023-4544-8446-8B75AC1B2CBB}" srcOrd="11" destOrd="0" presId="urn:microsoft.com/office/officeart/2009/3/layout/SubStepProcess"/>
    <dgm:cxn modelId="{BFC53F12-3021-4BF1-89E2-C29C818E5BC3}" type="presParOf" srcId="{CC82C13C-D023-4544-8446-8B75AC1B2CBB}" destId="{F54009C7-0EA9-4FB2-AF11-38505549BF5F}" srcOrd="0" destOrd="0" presId="urn:microsoft.com/office/officeart/2009/3/layout/SubStepProcess"/>
    <dgm:cxn modelId="{99D3D9EA-3230-4C6A-B945-353C43E315F4}" type="presParOf" srcId="{CC82C13C-D023-4544-8446-8B75AC1B2CBB}" destId="{8825629B-52CA-4817-9B07-F7270A8241B7}" srcOrd="1" destOrd="0" presId="urn:microsoft.com/office/officeart/2009/3/layout/SubStepProcess"/>
    <dgm:cxn modelId="{EE32E25B-2372-4705-B845-9AAEE970238A}" type="presParOf" srcId="{CC82C13C-D023-4544-8446-8B75AC1B2CBB}" destId="{3A3AFAEA-DB75-4F5F-AA75-4DA876271085}" srcOrd="2" destOrd="0" presId="urn:microsoft.com/office/officeart/2009/3/layout/SubStepProcess"/>
    <dgm:cxn modelId="{D82E4C65-76E0-481D-9E17-4AB6A29BFCDA}" type="presParOf" srcId="{CC82C13C-D023-4544-8446-8B75AC1B2CBB}" destId="{3C745B11-BD43-4FDF-84D9-3772F03A2675}" srcOrd="3" destOrd="0" presId="urn:microsoft.com/office/officeart/2009/3/layout/SubStepProcess"/>
    <dgm:cxn modelId="{8F36ECC9-72D9-4D13-9961-2822C2A5B7C3}" type="presParOf" srcId="{CC82C13C-D023-4544-8446-8B75AC1B2CBB}" destId="{CFD88AE3-ECE7-4BED-A2F5-2E5035F29292}" srcOrd="4" destOrd="0" presId="urn:microsoft.com/office/officeart/2009/3/layout/SubStepProcess"/>
    <dgm:cxn modelId="{72A61A0B-CF38-4CC3-910D-1AA560FB34A5}" type="presParOf" srcId="{45279B12-B9A0-4AA9-BA51-F9754F85D877}" destId="{CF06714C-75E0-4DCF-A44B-E2F9AB8FE967}" srcOrd="12" destOrd="0" presId="urn:microsoft.com/office/officeart/2009/3/layout/SubStepProcess"/>
    <dgm:cxn modelId="{6D2F322B-F623-4608-9BB5-DE1C618BBF51}" type="presParOf" srcId="{45279B12-B9A0-4AA9-BA51-F9754F85D877}" destId="{CA4E4AF7-A9D0-4E8C-A46D-9AAB83CD314D}" srcOrd="13" destOrd="0" presId="urn:microsoft.com/office/officeart/2009/3/layout/SubStepProcess"/>
    <dgm:cxn modelId="{2B458C2A-7EDF-412A-B237-A2ACA90E256D}" type="presParOf" srcId="{45279B12-B9A0-4AA9-BA51-F9754F85D877}" destId="{6BD30D3E-160E-41FC-88A5-111A8F45DCB3}" srcOrd="14" destOrd="0" presId="urn:microsoft.com/office/officeart/2009/3/layout/SubStepProcess"/>
    <dgm:cxn modelId="{9E6189DD-7F9C-48A6-9558-8BE77A4F543D}" type="presParOf" srcId="{6BD30D3E-160E-41FC-88A5-111A8F45DCB3}" destId="{117EDB0D-E8F3-4704-B695-A822804AAD81}" srcOrd="0" destOrd="0" presId="urn:microsoft.com/office/officeart/2009/3/layout/SubStepProcess"/>
    <dgm:cxn modelId="{27F856D5-FDFD-492B-9BD9-6187060D42A0}" type="presParOf" srcId="{6BD30D3E-160E-41FC-88A5-111A8F45DCB3}" destId="{AD8F94EA-29A0-43D5-9033-258D00038702}" srcOrd="1" destOrd="0" presId="urn:microsoft.com/office/officeart/2009/3/layout/SubStepProcess"/>
    <dgm:cxn modelId="{673A874E-CE52-45B7-80A2-8702E5FCDD31}" type="presParOf" srcId="{6BD30D3E-160E-41FC-88A5-111A8F45DCB3}" destId="{530D8095-0CFC-41FB-8477-850C8918FB8C}" srcOrd="2" destOrd="0" presId="urn:microsoft.com/office/officeart/2009/3/layout/SubStepProcess"/>
    <dgm:cxn modelId="{251A14E2-E7BE-46FC-9507-5C2AFF63586F}" type="presParOf" srcId="{6BD30D3E-160E-41FC-88A5-111A8F45DCB3}" destId="{2D0DE2A0-804B-4FF3-AED1-00F16E5E34FD}" srcOrd="3" destOrd="0" presId="urn:microsoft.com/office/officeart/2009/3/layout/SubStepProcess"/>
    <dgm:cxn modelId="{E9FA35C7-F532-42EF-B4D3-22775C4E2A1E}" type="presParOf" srcId="{6BD30D3E-160E-41FC-88A5-111A8F45DCB3}" destId="{C6462F40-C9B7-4697-8D5F-01874744874C}" srcOrd="4" destOrd="0" presId="urn:microsoft.com/office/officeart/2009/3/layout/SubStepProcess"/>
    <dgm:cxn modelId="{60384906-8661-4C3A-9615-08B0DD9FF31C}" type="presParOf" srcId="{45279B12-B9A0-4AA9-BA51-F9754F85D877}" destId="{69879F36-5A29-4DED-B8A6-9821345631D0}" srcOrd="15" destOrd="0" presId="urn:microsoft.com/office/officeart/2009/3/layout/SubStepProcess"/>
    <dgm:cxn modelId="{858A70A8-B8D9-43D0-AA52-C91E9DF40AEF}" type="presParOf" srcId="{45279B12-B9A0-4AA9-BA51-F9754F85D877}" destId="{F5172D56-60AE-46E4-B6D5-88B7A25527F3}" srcOrd="16" destOrd="0" presId="urn:microsoft.com/office/officeart/2009/3/layout/SubStepProcess"/>
    <dgm:cxn modelId="{0E307C99-A59B-4BE3-9E7D-A59672A8F9A1}" type="presParOf" srcId="{45279B12-B9A0-4AA9-BA51-F9754F85D877}" destId="{B24BC265-693E-4F98-8365-615A443F2A50}" srcOrd="17" destOrd="0" presId="urn:microsoft.com/office/officeart/2009/3/layout/SubStepProcess"/>
    <dgm:cxn modelId="{FA29933E-A908-4F89-9B0F-5DAF02A314B2}" type="presParOf" srcId="{B24BC265-693E-4F98-8365-615A443F2A50}" destId="{7F691E65-9ADE-4DA7-BE8D-262E73CE680F}" srcOrd="0" destOrd="0" presId="urn:microsoft.com/office/officeart/2009/3/layout/SubStepProcess"/>
    <dgm:cxn modelId="{36A26A8C-A0F2-4C16-8024-3097D7E34700}" type="presParOf" srcId="{B24BC265-693E-4F98-8365-615A443F2A50}" destId="{CF61BF9E-8951-4A4D-9D42-EA84775E0823}" srcOrd="1" destOrd="0" presId="urn:microsoft.com/office/officeart/2009/3/layout/SubStepProcess"/>
    <dgm:cxn modelId="{4DABBBDF-8B28-477A-B3AC-96225912A9E3}" type="presParOf" srcId="{B24BC265-693E-4F98-8365-615A443F2A50}" destId="{7C8BED82-A98D-464A-BF64-F8F8CD07D56E}" srcOrd="2" destOrd="0" presId="urn:microsoft.com/office/officeart/2009/3/layout/SubStepProcess"/>
    <dgm:cxn modelId="{DA3E70E4-DC4F-4E22-B783-BFB4C1DC67FB}" type="presParOf" srcId="{B24BC265-693E-4F98-8365-615A443F2A50}" destId="{DD08E524-9CA8-4FA8-AB5B-E99455AD4AFE}" srcOrd="3" destOrd="0" presId="urn:microsoft.com/office/officeart/2009/3/layout/SubStepProcess"/>
    <dgm:cxn modelId="{E83C1207-759A-4040-B75A-05C53B073AAE}" type="presParOf" srcId="{B24BC265-693E-4F98-8365-615A443F2A50}" destId="{0136B01C-4B34-4662-9F48-848E77188C37}" srcOrd="4" destOrd="0" presId="urn:microsoft.com/office/officeart/2009/3/layout/SubStepProcess"/>
    <dgm:cxn modelId="{8182931E-B1E6-4D77-AD43-2C36B0BAFF4F}" type="presParOf" srcId="{D01A60E3-E33F-4F6E-A6A8-3D2691AC8E8A}" destId="{1831064A-2FD1-4CDE-B8A3-26332F8E800C}" srcOrd="4" destOrd="0" presId="urn:microsoft.com/office/officeart/2009/3/layout/SubStepProcess"/>
    <dgm:cxn modelId="{71E832F3-F163-497A-A1E0-271656710796}" type="presParOf" srcId="{D01A60E3-E33F-4F6E-A6A8-3D2691AC8E8A}" destId="{72FE4791-330F-44A7-BCA5-A286B98A40D5}" srcOrd="5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6BED9D1-076C-462A-B37A-79677A3AF0B4}" type="doc">
      <dgm:prSet loTypeId="urn:microsoft.com/office/officeart/2009/3/layout/SubStepProcess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AU"/>
        </a:p>
      </dgm:t>
    </dgm:pt>
    <dgm:pt modelId="{B5F8449C-0268-4F7E-B706-9109D40496CD}">
      <dgm:prSet custT="1"/>
      <dgm:spPr/>
      <dgm:t>
        <a:bodyPr/>
        <a:lstStyle/>
        <a:p>
          <a:r>
            <a:rPr lang="en-US" sz="1200" dirty="0">
              <a:latin typeface="Avenir Next LT Pro" panose="020B0504020202020204" pitchFamily="34" charset="0"/>
            </a:rPr>
            <a:t>Review the consolidated dataset</a:t>
          </a:r>
          <a:endParaRPr lang="en-AU" sz="1200" dirty="0">
            <a:latin typeface="Avenir Next LT Pro" panose="020B0504020202020204" pitchFamily="34" charset="0"/>
          </a:endParaRPr>
        </a:p>
      </dgm:t>
    </dgm:pt>
    <dgm:pt modelId="{B497CD40-4D9E-4DCB-8F94-58044F2EA7DF}" type="parTrans" cxnId="{C0A5D6E1-53E4-4708-98C2-1B7824F4572D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303ADF29-67B2-4A2B-842B-A39D547E492D}" type="sibTrans" cxnId="{C0A5D6E1-53E4-4708-98C2-1B7824F4572D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09A006A0-7B61-46ED-A127-F945B35DF742}">
      <dgm:prSet custT="1"/>
      <dgm:spPr/>
      <dgm:t>
        <a:bodyPr/>
        <a:lstStyle/>
        <a:p>
          <a:r>
            <a:rPr lang="en-US" sz="1200" dirty="0">
              <a:latin typeface="Avenir Next LT Pro" panose="020B0504020202020204" pitchFamily="34" charset="0"/>
            </a:rPr>
            <a:t>Applied aggregation to ratings</a:t>
          </a:r>
          <a:endParaRPr lang="en-AU" sz="1200" dirty="0">
            <a:latin typeface="Avenir Next LT Pro" panose="020B0504020202020204" pitchFamily="34" charset="0"/>
          </a:endParaRPr>
        </a:p>
      </dgm:t>
    </dgm:pt>
    <dgm:pt modelId="{1242B2D6-C579-47F7-ADE0-1B38D607A5E2}" type="parTrans" cxnId="{E1FFBF87-0080-49F0-AFDC-937C8E5ECC74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B4FC6D7F-E6C5-4E92-BA2C-4EE814CFBCD9}" type="sibTrans" cxnId="{E1FFBF87-0080-49F0-AFDC-937C8E5ECC74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A6237138-AB17-4973-B43C-A1AB9DCFADCF}">
      <dgm:prSet custT="1"/>
      <dgm:spPr/>
      <dgm:t>
        <a:bodyPr/>
        <a:lstStyle/>
        <a:p>
          <a:r>
            <a:rPr lang="en-US" sz="1200" dirty="0">
              <a:solidFill>
                <a:schemeClr val="tx2"/>
              </a:solidFill>
              <a:latin typeface="Avenir Next LT Pro" panose="020B0504020202020204" pitchFamily="34" charset="0"/>
            </a:rPr>
            <a:t>Remove beers with less than 2 reviews</a:t>
          </a:r>
          <a:endParaRPr lang="en-AU" sz="1200" dirty="0">
            <a:solidFill>
              <a:schemeClr val="tx2"/>
            </a:solidFill>
            <a:latin typeface="Avenir Next LT Pro" panose="020B0504020202020204" pitchFamily="34" charset="0"/>
          </a:endParaRPr>
        </a:p>
      </dgm:t>
    </dgm:pt>
    <dgm:pt modelId="{290F028E-B86C-4630-AA87-42C005F34C0A}" type="parTrans" cxnId="{E017D28E-10E3-4B47-9955-F3F35EFC843A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1B332BA4-8ED9-44DA-9BA8-63298E89A727}" type="sibTrans" cxnId="{E017D28E-10E3-4B47-9955-F3F35EFC843A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FA35DF6F-AB80-4504-8DB3-2DBBC2667C82}">
      <dgm:prSet custT="1"/>
      <dgm:spPr/>
      <dgm:t>
        <a:bodyPr/>
        <a:lstStyle/>
        <a:p>
          <a:r>
            <a:rPr lang="en-US" sz="1200" dirty="0">
              <a:solidFill>
                <a:schemeClr val="accent2"/>
              </a:solidFill>
              <a:latin typeface="Avenir Next LT Pro" panose="020B0504020202020204" pitchFamily="34" charset="0"/>
            </a:rPr>
            <a:t>Remove review scores of less than 3</a:t>
          </a:r>
          <a:endParaRPr lang="en-AU" sz="1200" dirty="0">
            <a:solidFill>
              <a:schemeClr val="accent2"/>
            </a:solidFill>
            <a:latin typeface="Avenir Next LT Pro" panose="020B0504020202020204" pitchFamily="34" charset="0"/>
          </a:endParaRPr>
        </a:p>
      </dgm:t>
    </dgm:pt>
    <dgm:pt modelId="{9B23A77E-0B23-4318-89A2-2744322BBC10}" type="parTrans" cxnId="{E9FD6640-F9E7-43F9-A5FA-0AE729B7FB8E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99C793AE-ED7C-4109-BE55-48248040BAEB}" type="sibTrans" cxnId="{E9FD6640-F9E7-43F9-A5FA-0AE729B7FB8E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97FD840E-F581-4E2F-81DE-C9158001B401}">
      <dgm:prSet custT="1"/>
      <dgm:spPr/>
      <dgm:t>
        <a:bodyPr/>
        <a:lstStyle/>
        <a:p>
          <a:r>
            <a:rPr lang="en-US" sz="1200" dirty="0">
              <a:solidFill>
                <a:schemeClr val="accent3"/>
              </a:solidFill>
              <a:latin typeface="Avenir Next LT Pro" panose="020B0504020202020204" pitchFamily="34" charset="0"/>
            </a:rPr>
            <a:t>Remove breweries with no location information or has closed</a:t>
          </a:r>
          <a:endParaRPr lang="en-AU" sz="1200" dirty="0">
            <a:solidFill>
              <a:schemeClr val="accent3"/>
            </a:solidFill>
            <a:latin typeface="Avenir Next LT Pro" panose="020B0504020202020204" pitchFamily="34" charset="0"/>
          </a:endParaRPr>
        </a:p>
      </dgm:t>
    </dgm:pt>
    <dgm:pt modelId="{8E44EA64-EDE0-45B7-AB21-0B3A82D6E08E}" type="parTrans" cxnId="{DD287027-2E2E-434D-85C1-FEF64D61E0AF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EF79906E-21D5-4911-B67C-047945F73041}" type="sibTrans" cxnId="{DD287027-2E2E-434D-85C1-FEF64D61E0AF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429923DA-D282-4D85-8A09-4F67A1F0405C}">
      <dgm:prSet custT="1"/>
      <dgm:spPr/>
      <dgm:t>
        <a:bodyPr/>
        <a:lstStyle/>
        <a:p>
          <a:r>
            <a:rPr lang="en-US" sz="1200" dirty="0">
              <a:latin typeface="Avenir Next LT Pro" panose="020B0504020202020204" pitchFamily="34" charset="0"/>
            </a:rPr>
            <a:t>Consider Heroku constraints around number of records</a:t>
          </a:r>
          <a:endParaRPr lang="en-AU" sz="1200" dirty="0">
            <a:latin typeface="Avenir Next LT Pro" panose="020B0504020202020204" pitchFamily="34" charset="0"/>
          </a:endParaRPr>
        </a:p>
      </dgm:t>
    </dgm:pt>
    <dgm:pt modelId="{A88AE847-29BD-46B9-A165-422BC89B4F28}" type="parTrans" cxnId="{258D75FB-F527-4145-B341-2B1CB5F0AC0D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66549986-A6C4-4525-930B-2AD6B2A7502D}" type="sibTrans" cxnId="{258D75FB-F527-4145-B341-2B1CB5F0AC0D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6F4A2449-9C23-4B9A-873F-A6DAFAD598E7}">
      <dgm:prSet custT="1"/>
      <dgm:spPr/>
      <dgm:t>
        <a:bodyPr/>
        <a:lstStyle/>
        <a:p>
          <a:r>
            <a:rPr lang="en-US" sz="1200" dirty="0">
              <a:latin typeface="Avenir Next LT Pro" panose="020B0504020202020204" pitchFamily="34" charset="0"/>
            </a:rPr>
            <a:t>Filtered dataset has 14k records</a:t>
          </a:r>
          <a:endParaRPr lang="en-AU" sz="1200" dirty="0">
            <a:latin typeface="Avenir Next LT Pro" panose="020B0504020202020204" pitchFamily="34" charset="0"/>
          </a:endParaRPr>
        </a:p>
      </dgm:t>
    </dgm:pt>
    <dgm:pt modelId="{D4FF41DF-998C-446E-9112-6E7081D5132E}" type="parTrans" cxnId="{05310B8D-0815-4048-85A2-BB77C286E4E7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88B91125-AF0F-4DAF-B0BA-7D8D4A6BC284}" type="sibTrans" cxnId="{05310B8D-0815-4048-85A2-BB77C286E4E7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BD6E9A7B-7F6A-49E5-B043-2AD86F1763AC}">
      <dgm:prSet custT="1"/>
      <dgm:spPr/>
      <dgm:t>
        <a:bodyPr/>
        <a:lstStyle/>
        <a:p>
          <a:r>
            <a:rPr lang="en-US" sz="1200" dirty="0">
              <a:latin typeface="Avenir Next LT Pro" panose="020B0504020202020204" pitchFamily="34" charset="0"/>
            </a:rPr>
            <a:t>Explored ways to further reduce dataset</a:t>
          </a:r>
          <a:endParaRPr lang="en-AU" sz="1200" dirty="0">
            <a:latin typeface="Avenir Next LT Pro" panose="020B0504020202020204" pitchFamily="34" charset="0"/>
          </a:endParaRPr>
        </a:p>
      </dgm:t>
    </dgm:pt>
    <dgm:pt modelId="{13EBA5DE-83EE-424D-BE3B-7555C038CB8B}" type="parTrans" cxnId="{CCF47FB7-5B0F-41E4-A090-74A78E317FF2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15691D9D-B427-4F75-A585-2BA6751583FA}" type="sibTrans" cxnId="{CCF47FB7-5B0F-41E4-A090-74A78E317FF2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B53B2E5B-CB1A-4E96-95B9-51BC8B78AAEB}">
      <dgm:prSet custT="1"/>
      <dgm:spPr/>
      <dgm:t>
        <a:bodyPr/>
        <a:lstStyle/>
        <a:p>
          <a:r>
            <a:rPr lang="en-US" sz="1200" dirty="0">
              <a:latin typeface="Avenir Next LT Pro" panose="020B0504020202020204" pitchFamily="34" charset="0"/>
            </a:rPr>
            <a:t>Elected to load static csv file to be hosted on Heroku</a:t>
          </a:r>
          <a:endParaRPr lang="en-AU" sz="1200" dirty="0">
            <a:latin typeface="Avenir Next LT Pro" panose="020B0504020202020204" pitchFamily="34" charset="0"/>
          </a:endParaRPr>
        </a:p>
      </dgm:t>
    </dgm:pt>
    <dgm:pt modelId="{E6AD2544-33E1-45D1-BB15-94B52427F32A}" type="parTrans" cxnId="{2AD28362-241F-485A-979F-FFA91AF02C13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0EEDC90B-0ACF-4A3F-8BC2-A06F58D7E920}" type="sibTrans" cxnId="{2AD28362-241F-485A-979F-FFA91AF02C13}">
      <dgm:prSet/>
      <dgm:spPr/>
      <dgm:t>
        <a:bodyPr/>
        <a:lstStyle/>
        <a:p>
          <a:endParaRPr lang="en-AU" sz="1400">
            <a:latin typeface="Avenir Next LT Pro" panose="020B0504020202020204" pitchFamily="34" charset="0"/>
          </a:endParaRPr>
        </a:p>
      </dgm:t>
    </dgm:pt>
    <dgm:pt modelId="{33CE2CCF-3D7F-411A-A42D-EF787F4CAC08}">
      <dgm:prSet custT="1"/>
      <dgm:spPr/>
      <dgm:t>
        <a:bodyPr/>
        <a:lstStyle/>
        <a:p>
          <a:r>
            <a:rPr lang="en-US" sz="1200" dirty="0">
              <a:latin typeface="Avenir Next LT Pro" panose="020B0504020202020204" pitchFamily="34" charset="0"/>
            </a:rPr>
            <a:t>Filtered data</a:t>
          </a:r>
          <a:endParaRPr lang="en-AU" sz="1200" dirty="0">
            <a:latin typeface="Avenir Next LT Pro" panose="020B0504020202020204" pitchFamily="34" charset="0"/>
          </a:endParaRPr>
        </a:p>
      </dgm:t>
    </dgm:pt>
    <dgm:pt modelId="{67321D56-4DA8-417D-9EFE-7B2A08950CF7}" type="parTrans" cxnId="{EAF3CC8D-6B28-44EC-B311-381DC33E802B}">
      <dgm:prSet/>
      <dgm:spPr/>
      <dgm:t>
        <a:bodyPr/>
        <a:lstStyle/>
        <a:p>
          <a:endParaRPr lang="en-AU" sz="1200"/>
        </a:p>
      </dgm:t>
    </dgm:pt>
    <dgm:pt modelId="{C1E96B3B-9F84-4DA7-83B4-9CDF72A27DFB}" type="sibTrans" cxnId="{EAF3CC8D-6B28-44EC-B311-381DC33E802B}">
      <dgm:prSet/>
      <dgm:spPr/>
      <dgm:t>
        <a:bodyPr/>
        <a:lstStyle/>
        <a:p>
          <a:endParaRPr lang="en-AU" sz="1200"/>
        </a:p>
      </dgm:t>
    </dgm:pt>
    <dgm:pt modelId="{A97FC2B8-9668-491A-8315-2452703254B2}" type="pres">
      <dgm:prSet presAssocID="{16BED9D1-076C-462A-B37A-79677A3AF0B4}" presName="Name0" presStyleCnt="0">
        <dgm:presLayoutVars>
          <dgm:chMax val="7"/>
          <dgm:dir/>
          <dgm:animOne val="branch"/>
        </dgm:presLayoutVars>
      </dgm:prSet>
      <dgm:spPr/>
    </dgm:pt>
    <dgm:pt modelId="{571E4A5C-BCAE-484A-95F5-00FAA5C677A1}" type="pres">
      <dgm:prSet presAssocID="{B5F8449C-0268-4F7E-B706-9109D40496CD}" presName="parTx1" presStyleLbl="node1" presStyleIdx="0" presStyleCnt="7"/>
      <dgm:spPr/>
    </dgm:pt>
    <dgm:pt modelId="{57628CAA-BA99-4565-B4AC-F6A85044A873}" type="pres">
      <dgm:prSet presAssocID="{09A006A0-7B61-46ED-A127-F945B35DF742}" presName="parTx2" presStyleLbl="node1" presStyleIdx="1" presStyleCnt="7"/>
      <dgm:spPr/>
    </dgm:pt>
    <dgm:pt modelId="{F7F78ECD-2138-48BB-8173-83813673515B}" type="pres">
      <dgm:prSet presAssocID="{33CE2CCF-3D7F-411A-A42D-EF787F4CAC08}" presName="parTx3" presStyleLbl="node1" presStyleIdx="2" presStyleCnt="7"/>
      <dgm:spPr/>
    </dgm:pt>
    <dgm:pt modelId="{B7C62406-851E-4D5C-AE0C-C190DD4DD79E}" type="pres">
      <dgm:prSet presAssocID="{33CE2CCF-3D7F-411A-A42D-EF787F4CAC08}" presName="spPre3" presStyleCnt="0"/>
      <dgm:spPr/>
    </dgm:pt>
    <dgm:pt modelId="{79E4C131-AB2C-4677-A1D0-9F55D9CB31E4}" type="pres">
      <dgm:prSet presAssocID="{33CE2CCF-3D7F-411A-A42D-EF787F4CAC08}" presName="chLin3" presStyleCnt="0"/>
      <dgm:spPr/>
    </dgm:pt>
    <dgm:pt modelId="{143495FB-2084-4015-BF6E-493F3265465C}" type="pres">
      <dgm:prSet presAssocID="{290F028E-B86C-4630-AA87-42C005F34C0A}" presName="Name79" presStyleLbl="parChTrans1D1" presStyleIdx="0" presStyleCnt="12"/>
      <dgm:spPr/>
    </dgm:pt>
    <dgm:pt modelId="{78D6A489-6577-460D-9571-DEFD3E68E9BB}" type="pres">
      <dgm:prSet presAssocID="{290F028E-B86C-4630-AA87-42C005F34C0A}" presName="Name99" presStyleLbl="parChTrans1D1" presStyleIdx="1" presStyleCnt="12"/>
      <dgm:spPr/>
    </dgm:pt>
    <dgm:pt modelId="{9EDC8FE8-F381-49AE-8BE4-89A15B3018E8}" type="pres">
      <dgm:prSet presAssocID="{A6237138-AB17-4973-B43C-A1AB9DCFADCF}" presName="txAndLines3" presStyleCnt="0"/>
      <dgm:spPr/>
    </dgm:pt>
    <dgm:pt modelId="{53D07D49-A274-4CE9-9E37-BC5BAE5F6499}" type="pres">
      <dgm:prSet presAssocID="{A6237138-AB17-4973-B43C-A1AB9DCFADCF}" presName="anchor3" presStyleCnt="0"/>
      <dgm:spPr/>
    </dgm:pt>
    <dgm:pt modelId="{C1594FA4-0FEE-4A3F-BD55-54D3F780E94A}" type="pres">
      <dgm:prSet presAssocID="{A6237138-AB17-4973-B43C-A1AB9DCFADCF}" presName="backup3" presStyleCnt="0"/>
      <dgm:spPr/>
    </dgm:pt>
    <dgm:pt modelId="{6665BA95-6BB1-4829-8651-19E9FD05ED61}" type="pres">
      <dgm:prSet presAssocID="{A6237138-AB17-4973-B43C-A1AB9DCFADCF}" presName="preLine3" presStyleLbl="parChTrans1D1" presStyleIdx="2" presStyleCnt="12"/>
      <dgm:spPr/>
    </dgm:pt>
    <dgm:pt modelId="{129C4595-BCEE-41F4-8F2C-1AE8E6E61A4C}" type="pres">
      <dgm:prSet presAssocID="{A6237138-AB17-4973-B43C-A1AB9DCFADCF}" presName="desTx3" presStyleLbl="revTx" presStyleIdx="0" presStyleCnt="0" custLinFactNeighborX="-32162" custLinFactNeighborY="-45533">
        <dgm:presLayoutVars>
          <dgm:bulletEnabled val="1"/>
        </dgm:presLayoutVars>
      </dgm:prSet>
      <dgm:spPr/>
    </dgm:pt>
    <dgm:pt modelId="{4636B633-ECEC-45B2-A01A-270F4AFF894A}" type="pres">
      <dgm:prSet presAssocID="{A6237138-AB17-4973-B43C-A1AB9DCFADCF}" presName="postLine3" presStyleLbl="parChTrans1D1" presStyleIdx="3" presStyleCnt="12"/>
      <dgm:spPr/>
    </dgm:pt>
    <dgm:pt modelId="{00877A44-44A0-4BA7-9AFD-86AFDE15B76F}" type="pres">
      <dgm:prSet presAssocID="{9B23A77E-0B23-4318-89A2-2744322BBC10}" presName="Name79" presStyleLbl="parChTrans1D1" presStyleIdx="4" presStyleCnt="12"/>
      <dgm:spPr/>
    </dgm:pt>
    <dgm:pt modelId="{C84A392D-56EE-4E6B-96AC-5F6EA67E46A6}" type="pres">
      <dgm:prSet presAssocID="{9B23A77E-0B23-4318-89A2-2744322BBC10}" presName="Name99" presStyleLbl="parChTrans1D1" presStyleIdx="5" presStyleCnt="12"/>
      <dgm:spPr/>
    </dgm:pt>
    <dgm:pt modelId="{18B5FA09-4077-485C-97B9-6BC61F60A1FC}" type="pres">
      <dgm:prSet presAssocID="{FA35DF6F-AB80-4504-8DB3-2DBBC2667C82}" presName="txAndLines3" presStyleCnt="0"/>
      <dgm:spPr/>
    </dgm:pt>
    <dgm:pt modelId="{80BABCB5-895B-4D2C-BD8F-B0B11130EC3F}" type="pres">
      <dgm:prSet presAssocID="{FA35DF6F-AB80-4504-8DB3-2DBBC2667C82}" presName="anchor3" presStyleCnt="0"/>
      <dgm:spPr/>
    </dgm:pt>
    <dgm:pt modelId="{D8960A9F-D1AF-46D2-AE24-7F1552D991C3}" type="pres">
      <dgm:prSet presAssocID="{FA35DF6F-AB80-4504-8DB3-2DBBC2667C82}" presName="backup3" presStyleCnt="0"/>
      <dgm:spPr/>
    </dgm:pt>
    <dgm:pt modelId="{202D1C51-3312-4474-A799-E94BFC7AFC7C}" type="pres">
      <dgm:prSet presAssocID="{FA35DF6F-AB80-4504-8DB3-2DBBC2667C82}" presName="preLine3" presStyleLbl="parChTrans1D1" presStyleIdx="6" presStyleCnt="12"/>
      <dgm:spPr/>
    </dgm:pt>
    <dgm:pt modelId="{71209567-DA98-4368-9D96-E9618372AA0D}" type="pres">
      <dgm:prSet presAssocID="{FA35DF6F-AB80-4504-8DB3-2DBBC2667C82}" presName="desTx3" presStyleLbl="revTx" presStyleIdx="0" presStyleCnt="0">
        <dgm:presLayoutVars>
          <dgm:bulletEnabled val="1"/>
        </dgm:presLayoutVars>
      </dgm:prSet>
      <dgm:spPr/>
    </dgm:pt>
    <dgm:pt modelId="{BE0F7C57-622B-4095-A3D4-2CB9B36622EE}" type="pres">
      <dgm:prSet presAssocID="{FA35DF6F-AB80-4504-8DB3-2DBBC2667C82}" presName="postLine3" presStyleLbl="parChTrans1D1" presStyleIdx="7" presStyleCnt="12"/>
      <dgm:spPr/>
    </dgm:pt>
    <dgm:pt modelId="{C7F9EA81-7070-4BC5-AD84-9B77BC7C8529}" type="pres">
      <dgm:prSet presAssocID="{8E44EA64-EDE0-45B7-AB21-0B3A82D6E08E}" presName="Name79" presStyleLbl="parChTrans1D1" presStyleIdx="8" presStyleCnt="12"/>
      <dgm:spPr/>
    </dgm:pt>
    <dgm:pt modelId="{D3617975-30C5-435D-B479-70B0B3EF1174}" type="pres">
      <dgm:prSet presAssocID="{8E44EA64-EDE0-45B7-AB21-0B3A82D6E08E}" presName="Name99" presStyleLbl="parChTrans1D1" presStyleIdx="9" presStyleCnt="12"/>
      <dgm:spPr/>
    </dgm:pt>
    <dgm:pt modelId="{6896D590-FD8C-4A28-90C3-2AA9C9B82B7D}" type="pres">
      <dgm:prSet presAssocID="{97FD840E-F581-4E2F-81DE-C9158001B401}" presName="txAndLines3" presStyleCnt="0"/>
      <dgm:spPr/>
    </dgm:pt>
    <dgm:pt modelId="{F8D1A10D-2582-452D-B96C-877B89751140}" type="pres">
      <dgm:prSet presAssocID="{97FD840E-F581-4E2F-81DE-C9158001B401}" presName="anchor3" presStyleCnt="0"/>
      <dgm:spPr/>
    </dgm:pt>
    <dgm:pt modelId="{8681B114-E1A7-410C-8EF4-00EC469FCBCD}" type="pres">
      <dgm:prSet presAssocID="{97FD840E-F581-4E2F-81DE-C9158001B401}" presName="backup3" presStyleCnt="0"/>
      <dgm:spPr/>
    </dgm:pt>
    <dgm:pt modelId="{444EE0D8-4F90-4D7F-A21C-253532A5F793}" type="pres">
      <dgm:prSet presAssocID="{97FD840E-F581-4E2F-81DE-C9158001B401}" presName="preLine3" presStyleLbl="parChTrans1D1" presStyleIdx="10" presStyleCnt="12"/>
      <dgm:spPr/>
    </dgm:pt>
    <dgm:pt modelId="{8E8B7F6F-18F0-454D-90B3-A81F29B24B5D}" type="pres">
      <dgm:prSet presAssocID="{97FD840E-F581-4E2F-81DE-C9158001B401}" presName="desTx3" presStyleLbl="revTx" presStyleIdx="0" presStyleCnt="0" custLinFactNeighborX="6432" custLinFactNeighborY="87689">
        <dgm:presLayoutVars>
          <dgm:bulletEnabled val="1"/>
        </dgm:presLayoutVars>
      </dgm:prSet>
      <dgm:spPr/>
    </dgm:pt>
    <dgm:pt modelId="{39A79DE6-02DC-419E-8D59-9F0776297771}" type="pres">
      <dgm:prSet presAssocID="{97FD840E-F581-4E2F-81DE-C9158001B401}" presName="postLine3" presStyleLbl="parChTrans1D1" presStyleIdx="11" presStyleCnt="12"/>
      <dgm:spPr/>
    </dgm:pt>
    <dgm:pt modelId="{3E63944E-5444-4D19-9F00-D81EFF102CBE}" type="pres">
      <dgm:prSet presAssocID="{33CE2CCF-3D7F-411A-A42D-EF787F4CAC08}" presName="spPost3" presStyleCnt="0"/>
      <dgm:spPr/>
    </dgm:pt>
    <dgm:pt modelId="{AC2DFF86-3992-448A-B11E-106F7E317055}" type="pres">
      <dgm:prSet presAssocID="{6F4A2449-9C23-4B9A-873F-A6DAFAD598E7}" presName="parTx4" presStyleLbl="node1" presStyleIdx="3" presStyleCnt="7"/>
      <dgm:spPr/>
    </dgm:pt>
    <dgm:pt modelId="{007DE439-471D-4EF4-A523-20D03ABCE588}" type="pres">
      <dgm:prSet presAssocID="{429923DA-D282-4D85-8A09-4F67A1F0405C}" presName="parTx5" presStyleLbl="node1" presStyleIdx="4" presStyleCnt="7"/>
      <dgm:spPr/>
    </dgm:pt>
    <dgm:pt modelId="{0DAF4C59-ADC1-4D80-B26A-1666FF3A3BF9}" type="pres">
      <dgm:prSet presAssocID="{BD6E9A7B-7F6A-49E5-B043-2AD86F1763AC}" presName="parTx6" presStyleLbl="node1" presStyleIdx="5" presStyleCnt="7"/>
      <dgm:spPr/>
    </dgm:pt>
    <dgm:pt modelId="{1C8DEC56-A50A-4914-B37A-02F6D13CE0FB}" type="pres">
      <dgm:prSet presAssocID="{B53B2E5B-CB1A-4E96-95B9-51BC8B78AAEB}" presName="parTx7" presStyleLbl="node1" presStyleIdx="6" presStyleCnt="7"/>
      <dgm:spPr/>
    </dgm:pt>
  </dgm:ptLst>
  <dgm:cxnLst>
    <dgm:cxn modelId="{F5554C1E-1BCF-492F-BF66-75695270C983}" type="presOf" srcId="{09A006A0-7B61-46ED-A127-F945B35DF742}" destId="{57628CAA-BA99-4565-B4AC-F6A85044A873}" srcOrd="0" destOrd="0" presId="urn:microsoft.com/office/officeart/2009/3/layout/SubStepProcess"/>
    <dgm:cxn modelId="{4EABEA25-E652-41DB-A75B-ACF4081117DC}" type="presOf" srcId="{B53B2E5B-CB1A-4E96-95B9-51BC8B78AAEB}" destId="{1C8DEC56-A50A-4914-B37A-02F6D13CE0FB}" srcOrd="0" destOrd="0" presId="urn:microsoft.com/office/officeart/2009/3/layout/SubStepProcess"/>
    <dgm:cxn modelId="{DD287027-2E2E-434D-85C1-FEF64D61E0AF}" srcId="{33CE2CCF-3D7F-411A-A42D-EF787F4CAC08}" destId="{97FD840E-F581-4E2F-81DE-C9158001B401}" srcOrd="2" destOrd="0" parTransId="{8E44EA64-EDE0-45B7-AB21-0B3A82D6E08E}" sibTransId="{EF79906E-21D5-4911-B67C-047945F73041}"/>
    <dgm:cxn modelId="{5768A33A-1615-4719-914C-FA1DC9AE69A8}" type="presOf" srcId="{16BED9D1-076C-462A-B37A-79677A3AF0B4}" destId="{A97FC2B8-9668-491A-8315-2452703254B2}" srcOrd="0" destOrd="0" presId="urn:microsoft.com/office/officeart/2009/3/layout/SubStepProcess"/>
    <dgm:cxn modelId="{E9FD6640-F9E7-43F9-A5FA-0AE729B7FB8E}" srcId="{33CE2CCF-3D7F-411A-A42D-EF787F4CAC08}" destId="{FA35DF6F-AB80-4504-8DB3-2DBBC2667C82}" srcOrd="1" destOrd="0" parTransId="{9B23A77E-0B23-4318-89A2-2744322BBC10}" sibTransId="{99C793AE-ED7C-4109-BE55-48248040BAEB}"/>
    <dgm:cxn modelId="{2AD28362-241F-485A-979F-FFA91AF02C13}" srcId="{16BED9D1-076C-462A-B37A-79677A3AF0B4}" destId="{B53B2E5B-CB1A-4E96-95B9-51BC8B78AAEB}" srcOrd="6" destOrd="0" parTransId="{E6AD2544-33E1-45D1-BB15-94B52427F32A}" sibTransId="{0EEDC90B-0ACF-4A3F-8BC2-A06F58D7E920}"/>
    <dgm:cxn modelId="{C86F3770-BC6D-4B96-8232-34F34EAF16B8}" type="presOf" srcId="{33CE2CCF-3D7F-411A-A42D-EF787F4CAC08}" destId="{F7F78ECD-2138-48BB-8173-83813673515B}" srcOrd="0" destOrd="0" presId="urn:microsoft.com/office/officeart/2009/3/layout/SubStepProcess"/>
    <dgm:cxn modelId="{3F87AE72-BDCC-48D1-9F19-4B17E4C833CA}" type="presOf" srcId="{A6237138-AB17-4973-B43C-A1AB9DCFADCF}" destId="{129C4595-BCEE-41F4-8F2C-1AE8E6E61A4C}" srcOrd="0" destOrd="0" presId="urn:microsoft.com/office/officeart/2009/3/layout/SubStepProcess"/>
    <dgm:cxn modelId="{3E11E67E-640D-419A-9F33-37D49A10C1C2}" type="presOf" srcId="{FA35DF6F-AB80-4504-8DB3-2DBBC2667C82}" destId="{71209567-DA98-4368-9D96-E9618372AA0D}" srcOrd="0" destOrd="0" presId="urn:microsoft.com/office/officeart/2009/3/layout/SubStepProcess"/>
    <dgm:cxn modelId="{E1FFBF87-0080-49F0-AFDC-937C8E5ECC74}" srcId="{16BED9D1-076C-462A-B37A-79677A3AF0B4}" destId="{09A006A0-7B61-46ED-A127-F945B35DF742}" srcOrd="1" destOrd="0" parTransId="{1242B2D6-C579-47F7-ADE0-1B38D607A5E2}" sibTransId="{B4FC6D7F-E6C5-4E92-BA2C-4EE814CFBCD9}"/>
    <dgm:cxn modelId="{05310B8D-0815-4048-85A2-BB77C286E4E7}" srcId="{16BED9D1-076C-462A-B37A-79677A3AF0B4}" destId="{6F4A2449-9C23-4B9A-873F-A6DAFAD598E7}" srcOrd="3" destOrd="0" parTransId="{D4FF41DF-998C-446E-9112-6E7081D5132E}" sibTransId="{88B91125-AF0F-4DAF-B0BA-7D8D4A6BC284}"/>
    <dgm:cxn modelId="{EAF3CC8D-6B28-44EC-B311-381DC33E802B}" srcId="{16BED9D1-076C-462A-B37A-79677A3AF0B4}" destId="{33CE2CCF-3D7F-411A-A42D-EF787F4CAC08}" srcOrd="2" destOrd="0" parTransId="{67321D56-4DA8-417D-9EFE-7B2A08950CF7}" sibTransId="{C1E96B3B-9F84-4DA7-83B4-9CDF72A27DFB}"/>
    <dgm:cxn modelId="{E017D28E-10E3-4B47-9955-F3F35EFC843A}" srcId="{33CE2CCF-3D7F-411A-A42D-EF787F4CAC08}" destId="{A6237138-AB17-4973-B43C-A1AB9DCFADCF}" srcOrd="0" destOrd="0" parTransId="{290F028E-B86C-4630-AA87-42C005F34C0A}" sibTransId="{1B332BA4-8ED9-44DA-9BA8-63298E89A727}"/>
    <dgm:cxn modelId="{94B6D29C-BF7B-495D-AC3B-0E5052776C75}" type="presOf" srcId="{B5F8449C-0268-4F7E-B706-9109D40496CD}" destId="{571E4A5C-BCAE-484A-95F5-00FAA5C677A1}" srcOrd="0" destOrd="0" presId="urn:microsoft.com/office/officeart/2009/3/layout/SubStepProcess"/>
    <dgm:cxn modelId="{CCF47FB7-5B0F-41E4-A090-74A78E317FF2}" srcId="{16BED9D1-076C-462A-B37A-79677A3AF0B4}" destId="{BD6E9A7B-7F6A-49E5-B043-2AD86F1763AC}" srcOrd="5" destOrd="0" parTransId="{13EBA5DE-83EE-424D-BE3B-7555C038CB8B}" sibTransId="{15691D9D-B427-4F75-A585-2BA6751583FA}"/>
    <dgm:cxn modelId="{642983C3-DA11-4D97-A2EA-468123198E3E}" type="presOf" srcId="{BD6E9A7B-7F6A-49E5-B043-2AD86F1763AC}" destId="{0DAF4C59-ADC1-4D80-B26A-1666FF3A3BF9}" srcOrd="0" destOrd="0" presId="urn:microsoft.com/office/officeart/2009/3/layout/SubStepProcess"/>
    <dgm:cxn modelId="{C33348CE-754E-41C9-A6E6-F23DB99CDF40}" type="presOf" srcId="{97FD840E-F581-4E2F-81DE-C9158001B401}" destId="{8E8B7F6F-18F0-454D-90B3-A81F29B24B5D}" srcOrd="0" destOrd="0" presId="urn:microsoft.com/office/officeart/2009/3/layout/SubStepProcess"/>
    <dgm:cxn modelId="{C0A5D6E1-53E4-4708-98C2-1B7824F4572D}" srcId="{16BED9D1-076C-462A-B37A-79677A3AF0B4}" destId="{B5F8449C-0268-4F7E-B706-9109D40496CD}" srcOrd="0" destOrd="0" parTransId="{B497CD40-4D9E-4DCB-8F94-58044F2EA7DF}" sibTransId="{303ADF29-67B2-4A2B-842B-A39D547E492D}"/>
    <dgm:cxn modelId="{5CE057E2-34F8-494A-A25D-62F487E43439}" type="presOf" srcId="{429923DA-D282-4D85-8A09-4F67A1F0405C}" destId="{007DE439-471D-4EF4-A523-20D03ABCE588}" srcOrd="0" destOrd="0" presId="urn:microsoft.com/office/officeart/2009/3/layout/SubStepProcess"/>
    <dgm:cxn modelId="{2F3462F4-C01E-4BE2-BE92-AC7D716BED9A}" type="presOf" srcId="{6F4A2449-9C23-4B9A-873F-A6DAFAD598E7}" destId="{AC2DFF86-3992-448A-B11E-106F7E317055}" srcOrd="0" destOrd="0" presId="urn:microsoft.com/office/officeart/2009/3/layout/SubStepProcess"/>
    <dgm:cxn modelId="{258D75FB-F527-4145-B341-2B1CB5F0AC0D}" srcId="{16BED9D1-076C-462A-B37A-79677A3AF0B4}" destId="{429923DA-D282-4D85-8A09-4F67A1F0405C}" srcOrd="4" destOrd="0" parTransId="{A88AE847-29BD-46B9-A165-422BC89B4F28}" sibTransId="{66549986-A6C4-4525-930B-2AD6B2A7502D}"/>
    <dgm:cxn modelId="{80AF2017-C4DC-4864-93A9-AF06E6862F61}" type="presParOf" srcId="{A97FC2B8-9668-491A-8315-2452703254B2}" destId="{571E4A5C-BCAE-484A-95F5-00FAA5C677A1}" srcOrd="0" destOrd="0" presId="urn:microsoft.com/office/officeart/2009/3/layout/SubStepProcess"/>
    <dgm:cxn modelId="{C4276C21-AC02-41E8-B0DF-FF07AABB5D3A}" type="presParOf" srcId="{A97FC2B8-9668-491A-8315-2452703254B2}" destId="{57628CAA-BA99-4565-B4AC-F6A85044A873}" srcOrd="1" destOrd="0" presId="urn:microsoft.com/office/officeart/2009/3/layout/SubStepProcess"/>
    <dgm:cxn modelId="{23B71D8A-A06E-4235-A66F-355862E6D1B5}" type="presParOf" srcId="{A97FC2B8-9668-491A-8315-2452703254B2}" destId="{F7F78ECD-2138-48BB-8173-83813673515B}" srcOrd="2" destOrd="0" presId="urn:microsoft.com/office/officeart/2009/3/layout/SubStepProcess"/>
    <dgm:cxn modelId="{018B9EBE-C552-42DB-903C-CB0DC9728205}" type="presParOf" srcId="{A97FC2B8-9668-491A-8315-2452703254B2}" destId="{B7C62406-851E-4D5C-AE0C-C190DD4DD79E}" srcOrd="3" destOrd="0" presId="urn:microsoft.com/office/officeart/2009/3/layout/SubStepProcess"/>
    <dgm:cxn modelId="{AD1D6651-2EB6-4331-94DF-B040D36016EB}" type="presParOf" srcId="{A97FC2B8-9668-491A-8315-2452703254B2}" destId="{79E4C131-AB2C-4677-A1D0-9F55D9CB31E4}" srcOrd="4" destOrd="0" presId="urn:microsoft.com/office/officeart/2009/3/layout/SubStepProcess"/>
    <dgm:cxn modelId="{17394162-8F2F-4EBE-8A62-5AD1AEDD5CA2}" type="presParOf" srcId="{79E4C131-AB2C-4677-A1D0-9F55D9CB31E4}" destId="{143495FB-2084-4015-BF6E-493F3265465C}" srcOrd="0" destOrd="0" presId="urn:microsoft.com/office/officeart/2009/3/layout/SubStepProcess"/>
    <dgm:cxn modelId="{ED660EB8-FF0D-44F9-BF8A-689BCC83D152}" type="presParOf" srcId="{79E4C131-AB2C-4677-A1D0-9F55D9CB31E4}" destId="{78D6A489-6577-460D-9571-DEFD3E68E9BB}" srcOrd="1" destOrd="0" presId="urn:microsoft.com/office/officeart/2009/3/layout/SubStepProcess"/>
    <dgm:cxn modelId="{7D5084B4-072A-4D69-985C-261E81A98756}" type="presParOf" srcId="{79E4C131-AB2C-4677-A1D0-9F55D9CB31E4}" destId="{9EDC8FE8-F381-49AE-8BE4-89A15B3018E8}" srcOrd="2" destOrd="0" presId="urn:microsoft.com/office/officeart/2009/3/layout/SubStepProcess"/>
    <dgm:cxn modelId="{080B6E4B-CFDA-4242-88A0-1B6D4848A4A6}" type="presParOf" srcId="{9EDC8FE8-F381-49AE-8BE4-89A15B3018E8}" destId="{53D07D49-A274-4CE9-9E37-BC5BAE5F6499}" srcOrd="0" destOrd="0" presId="urn:microsoft.com/office/officeart/2009/3/layout/SubStepProcess"/>
    <dgm:cxn modelId="{BE3BE93D-1DCC-44AE-AC27-8659245C86A0}" type="presParOf" srcId="{9EDC8FE8-F381-49AE-8BE4-89A15B3018E8}" destId="{C1594FA4-0FEE-4A3F-BD55-54D3F780E94A}" srcOrd="1" destOrd="0" presId="urn:microsoft.com/office/officeart/2009/3/layout/SubStepProcess"/>
    <dgm:cxn modelId="{47B3085A-CD99-451D-80B5-8FF9B1DE1936}" type="presParOf" srcId="{9EDC8FE8-F381-49AE-8BE4-89A15B3018E8}" destId="{6665BA95-6BB1-4829-8651-19E9FD05ED61}" srcOrd="2" destOrd="0" presId="urn:microsoft.com/office/officeart/2009/3/layout/SubStepProcess"/>
    <dgm:cxn modelId="{C2209EF8-A26B-47EC-8F66-3BAA788C9F02}" type="presParOf" srcId="{9EDC8FE8-F381-49AE-8BE4-89A15B3018E8}" destId="{129C4595-BCEE-41F4-8F2C-1AE8E6E61A4C}" srcOrd="3" destOrd="0" presId="urn:microsoft.com/office/officeart/2009/3/layout/SubStepProcess"/>
    <dgm:cxn modelId="{64613F96-3AE1-472E-9C5F-4C38BB893511}" type="presParOf" srcId="{9EDC8FE8-F381-49AE-8BE4-89A15B3018E8}" destId="{4636B633-ECEC-45B2-A01A-270F4AFF894A}" srcOrd="4" destOrd="0" presId="urn:microsoft.com/office/officeart/2009/3/layout/SubStepProcess"/>
    <dgm:cxn modelId="{949C09A7-1ACF-4684-9BD6-6C1D8590F8B4}" type="presParOf" srcId="{79E4C131-AB2C-4677-A1D0-9F55D9CB31E4}" destId="{00877A44-44A0-4BA7-9AFD-86AFDE15B76F}" srcOrd="3" destOrd="0" presId="urn:microsoft.com/office/officeart/2009/3/layout/SubStepProcess"/>
    <dgm:cxn modelId="{E9C98C3F-C91C-48F2-BDAE-6B83762F8AAC}" type="presParOf" srcId="{79E4C131-AB2C-4677-A1D0-9F55D9CB31E4}" destId="{C84A392D-56EE-4E6B-96AC-5F6EA67E46A6}" srcOrd="4" destOrd="0" presId="urn:microsoft.com/office/officeart/2009/3/layout/SubStepProcess"/>
    <dgm:cxn modelId="{C72F0E93-EE33-4698-9D95-B150D4CC3531}" type="presParOf" srcId="{79E4C131-AB2C-4677-A1D0-9F55D9CB31E4}" destId="{18B5FA09-4077-485C-97B9-6BC61F60A1FC}" srcOrd="5" destOrd="0" presId="urn:microsoft.com/office/officeart/2009/3/layout/SubStepProcess"/>
    <dgm:cxn modelId="{B14FE6CB-3E03-4E43-B3D2-88667708FA26}" type="presParOf" srcId="{18B5FA09-4077-485C-97B9-6BC61F60A1FC}" destId="{80BABCB5-895B-4D2C-BD8F-B0B11130EC3F}" srcOrd="0" destOrd="0" presId="urn:microsoft.com/office/officeart/2009/3/layout/SubStepProcess"/>
    <dgm:cxn modelId="{D17C4A4F-B292-42D9-98A4-97931EF43B3C}" type="presParOf" srcId="{18B5FA09-4077-485C-97B9-6BC61F60A1FC}" destId="{D8960A9F-D1AF-46D2-AE24-7F1552D991C3}" srcOrd="1" destOrd="0" presId="urn:microsoft.com/office/officeart/2009/3/layout/SubStepProcess"/>
    <dgm:cxn modelId="{4A7DC59F-64EB-4A4F-8BBA-2D1D40C33AA7}" type="presParOf" srcId="{18B5FA09-4077-485C-97B9-6BC61F60A1FC}" destId="{202D1C51-3312-4474-A799-E94BFC7AFC7C}" srcOrd="2" destOrd="0" presId="urn:microsoft.com/office/officeart/2009/3/layout/SubStepProcess"/>
    <dgm:cxn modelId="{ACDCA9FD-601A-4460-AAF7-FFAC16AE3618}" type="presParOf" srcId="{18B5FA09-4077-485C-97B9-6BC61F60A1FC}" destId="{71209567-DA98-4368-9D96-E9618372AA0D}" srcOrd="3" destOrd="0" presId="urn:microsoft.com/office/officeart/2009/3/layout/SubStepProcess"/>
    <dgm:cxn modelId="{A14C46EB-F36C-4CC6-98F5-B3066FBBFC73}" type="presParOf" srcId="{18B5FA09-4077-485C-97B9-6BC61F60A1FC}" destId="{BE0F7C57-622B-4095-A3D4-2CB9B36622EE}" srcOrd="4" destOrd="0" presId="urn:microsoft.com/office/officeart/2009/3/layout/SubStepProcess"/>
    <dgm:cxn modelId="{6B68A15F-5CFB-43FC-927E-BF499609F6C3}" type="presParOf" srcId="{79E4C131-AB2C-4677-A1D0-9F55D9CB31E4}" destId="{C7F9EA81-7070-4BC5-AD84-9B77BC7C8529}" srcOrd="6" destOrd="0" presId="urn:microsoft.com/office/officeart/2009/3/layout/SubStepProcess"/>
    <dgm:cxn modelId="{7FB86FE3-1D91-4C0E-B2FA-183AD95145CA}" type="presParOf" srcId="{79E4C131-AB2C-4677-A1D0-9F55D9CB31E4}" destId="{D3617975-30C5-435D-B479-70B0B3EF1174}" srcOrd="7" destOrd="0" presId="urn:microsoft.com/office/officeart/2009/3/layout/SubStepProcess"/>
    <dgm:cxn modelId="{C3A17205-F26A-4467-9812-150F770457F3}" type="presParOf" srcId="{79E4C131-AB2C-4677-A1D0-9F55D9CB31E4}" destId="{6896D590-FD8C-4A28-90C3-2AA9C9B82B7D}" srcOrd="8" destOrd="0" presId="urn:microsoft.com/office/officeart/2009/3/layout/SubStepProcess"/>
    <dgm:cxn modelId="{4FCB2E88-2027-48DA-AE6F-249767A3D343}" type="presParOf" srcId="{6896D590-FD8C-4A28-90C3-2AA9C9B82B7D}" destId="{F8D1A10D-2582-452D-B96C-877B89751140}" srcOrd="0" destOrd="0" presId="urn:microsoft.com/office/officeart/2009/3/layout/SubStepProcess"/>
    <dgm:cxn modelId="{99919B6F-0F00-416D-839B-28F9F1386338}" type="presParOf" srcId="{6896D590-FD8C-4A28-90C3-2AA9C9B82B7D}" destId="{8681B114-E1A7-410C-8EF4-00EC469FCBCD}" srcOrd="1" destOrd="0" presId="urn:microsoft.com/office/officeart/2009/3/layout/SubStepProcess"/>
    <dgm:cxn modelId="{1D3E91E7-ECA2-4661-916F-58B7353514E1}" type="presParOf" srcId="{6896D590-FD8C-4A28-90C3-2AA9C9B82B7D}" destId="{444EE0D8-4F90-4D7F-A21C-253532A5F793}" srcOrd="2" destOrd="0" presId="urn:microsoft.com/office/officeart/2009/3/layout/SubStepProcess"/>
    <dgm:cxn modelId="{06525270-C202-405D-A68C-9FFB6701D58A}" type="presParOf" srcId="{6896D590-FD8C-4A28-90C3-2AA9C9B82B7D}" destId="{8E8B7F6F-18F0-454D-90B3-A81F29B24B5D}" srcOrd="3" destOrd="0" presId="urn:microsoft.com/office/officeart/2009/3/layout/SubStepProcess"/>
    <dgm:cxn modelId="{107C7C9C-E3F1-463A-B2B1-54CF18F96405}" type="presParOf" srcId="{6896D590-FD8C-4A28-90C3-2AA9C9B82B7D}" destId="{39A79DE6-02DC-419E-8D59-9F0776297771}" srcOrd="4" destOrd="0" presId="urn:microsoft.com/office/officeart/2009/3/layout/SubStepProcess"/>
    <dgm:cxn modelId="{7FBFB822-32D5-47A1-9110-57C342B506F4}" type="presParOf" srcId="{A97FC2B8-9668-491A-8315-2452703254B2}" destId="{3E63944E-5444-4D19-9F00-D81EFF102CBE}" srcOrd="5" destOrd="0" presId="urn:microsoft.com/office/officeart/2009/3/layout/SubStepProcess"/>
    <dgm:cxn modelId="{CD4E7EEC-49AB-444F-B1C8-38F044743DD6}" type="presParOf" srcId="{A97FC2B8-9668-491A-8315-2452703254B2}" destId="{AC2DFF86-3992-448A-B11E-106F7E317055}" srcOrd="6" destOrd="0" presId="urn:microsoft.com/office/officeart/2009/3/layout/SubStepProcess"/>
    <dgm:cxn modelId="{473810EE-F163-42B3-9A35-DD46055AA4FC}" type="presParOf" srcId="{A97FC2B8-9668-491A-8315-2452703254B2}" destId="{007DE439-471D-4EF4-A523-20D03ABCE588}" srcOrd="7" destOrd="0" presId="urn:microsoft.com/office/officeart/2009/3/layout/SubStepProcess"/>
    <dgm:cxn modelId="{A885F6FF-0E90-4BDD-99A7-12032C4C17F7}" type="presParOf" srcId="{A97FC2B8-9668-491A-8315-2452703254B2}" destId="{0DAF4C59-ADC1-4D80-B26A-1666FF3A3BF9}" srcOrd="8" destOrd="0" presId="urn:microsoft.com/office/officeart/2009/3/layout/SubStepProcess"/>
    <dgm:cxn modelId="{F8976494-8626-457F-9DBC-994C828BB39E}" type="presParOf" srcId="{A97FC2B8-9668-491A-8315-2452703254B2}" destId="{1C8DEC56-A50A-4914-B37A-02F6D13CE0FB}" srcOrd="9" destOrd="0" presId="urn:microsoft.com/office/officeart/2009/3/layout/SubStep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4D956A70-573E-46FF-8146-E46B1FB3BC04}" type="doc">
      <dgm:prSet loTypeId="urn:microsoft.com/office/officeart/2011/layout/CircleProcess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AU"/>
        </a:p>
      </dgm:t>
    </dgm:pt>
    <dgm:pt modelId="{65E7C4E2-6CAB-4B48-B707-8CED27CF08C5}">
      <dgm:prSet phldrT="[Text]" custT="1"/>
      <dgm:spPr/>
      <dgm:t>
        <a:bodyPr/>
        <a:lstStyle/>
        <a:p>
          <a:r>
            <a:rPr lang="en-US" sz="1600" dirty="0">
              <a:solidFill>
                <a:schemeClr val="bg1"/>
              </a:solidFill>
              <a:latin typeface="Avenir Next LT Pro" panose="020B0504020202020204" pitchFamily="34" charset="0"/>
            </a:rPr>
            <a:t>Obtained </a:t>
          </a:r>
          <a:r>
            <a:rPr lang="en-US" sz="1600" dirty="0" err="1">
              <a:solidFill>
                <a:schemeClr val="bg1"/>
              </a:solidFill>
              <a:latin typeface="Avenir Next LT Pro" panose="020B0504020202020204" pitchFamily="34" charset="0"/>
            </a:rPr>
            <a:t>lat</a:t>
          </a:r>
          <a:r>
            <a:rPr lang="en-US" sz="1600" dirty="0">
              <a:solidFill>
                <a:schemeClr val="bg1"/>
              </a:solidFill>
              <a:latin typeface="Avenir Next LT Pro" panose="020B0504020202020204" pitchFamily="34" charset="0"/>
            </a:rPr>
            <a:t> and long, and address data from Google Maps for all breweries</a:t>
          </a:r>
          <a:endParaRPr lang="en-AU" sz="1600" dirty="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0B31C4D4-B689-4DEA-BCA2-046CB1894F6C}" type="parTrans" cxnId="{75925A76-4223-4B04-9AC2-B78A17D56D11}">
      <dgm:prSet/>
      <dgm:spPr/>
      <dgm:t>
        <a:bodyPr/>
        <a:lstStyle/>
        <a:p>
          <a:endParaRPr lang="en-AU" sz="200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BD92E160-E0EA-4FDD-BCE0-49D6825A82FD}" type="sibTrans" cxnId="{75925A76-4223-4B04-9AC2-B78A17D56D11}">
      <dgm:prSet/>
      <dgm:spPr/>
      <dgm:t>
        <a:bodyPr/>
        <a:lstStyle/>
        <a:p>
          <a:endParaRPr lang="en-AU" sz="200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49580100-8B87-4B89-A604-94823D2C7A5D}">
      <dgm:prSet phldrT="[Text]" custT="1"/>
      <dgm:spPr/>
      <dgm:t>
        <a:bodyPr/>
        <a:lstStyle/>
        <a:p>
          <a:r>
            <a:rPr lang="en-US" sz="1600">
              <a:solidFill>
                <a:schemeClr val="bg1"/>
              </a:solidFill>
              <a:latin typeface="Avenir Next LT Pro" panose="020B0504020202020204" pitchFamily="34" charset="0"/>
            </a:rPr>
            <a:t>Finessed beer styles to create new aggregator (from 104 to 11 styles)</a:t>
          </a:r>
          <a:endParaRPr lang="en-AU" sz="1600" dirty="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452E5957-78F0-4138-9AED-BB65D9665B07}" type="parTrans" cxnId="{1CFC2E81-C7B7-4AD9-A905-E87C4E37A536}">
      <dgm:prSet/>
      <dgm:spPr/>
      <dgm:t>
        <a:bodyPr/>
        <a:lstStyle/>
        <a:p>
          <a:endParaRPr lang="en-AU" sz="200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9B338F2E-44F9-47FD-97A1-DC526B199B74}" type="sibTrans" cxnId="{1CFC2E81-C7B7-4AD9-A905-E87C4E37A536}">
      <dgm:prSet/>
      <dgm:spPr/>
      <dgm:t>
        <a:bodyPr/>
        <a:lstStyle/>
        <a:p>
          <a:endParaRPr lang="en-AU" sz="200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5038404C-DBC2-409A-AA4B-41D3790B11A3}">
      <dgm:prSet phldrT="[Text]" custT="1"/>
      <dgm:spPr/>
      <dgm:t>
        <a:bodyPr/>
        <a:lstStyle/>
        <a:p>
          <a:r>
            <a:rPr lang="en-US" sz="1600">
              <a:solidFill>
                <a:schemeClr val="bg1"/>
              </a:solidFill>
              <a:latin typeface="Avenir Next LT Pro" panose="020B0504020202020204" pitchFamily="34" charset="0"/>
            </a:rPr>
            <a:t>Identify retired and seasonal beers in dataset</a:t>
          </a:r>
          <a:endParaRPr lang="en-AU" sz="1600" dirty="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59A4FD2F-7B0A-4FF3-87EA-48AFD6CC5019}" type="parTrans" cxnId="{F1AB662F-2DDC-45A9-AF22-D335EB8416F3}">
      <dgm:prSet/>
      <dgm:spPr/>
      <dgm:t>
        <a:bodyPr/>
        <a:lstStyle/>
        <a:p>
          <a:endParaRPr lang="en-AU" sz="200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ECB598D8-A4F4-4EF6-BF8B-9E539551979A}" type="sibTrans" cxnId="{F1AB662F-2DDC-45A9-AF22-D335EB8416F3}">
      <dgm:prSet/>
      <dgm:spPr/>
      <dgm:t>
        <a:bodyPr/>
        <a:lstStyle/>
        <a:p>
          <a:endParaRPr lang="en-AU" sz="200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622CB342-0CE5-4DB5-91DA-787ED6B2AA16}">
      <dgm:prSet phldrT="[Text]" custT="1"/>
      <dgm:spPr/>
      <dgm:t>
        <a:bodyPr/>
        <a:lstStyle/>
        <a:p>
          <a:r>
            <a:rPr lang="en-US" sz="1600">
              <a:solidFill>
                <a:schemeClr val="bg1"/>
              </a:solidFill>
              <a:latin typeface="Avenir Next LT Pro" panose="020B0504020202020204" pitchFamily="34" charset="0"/>
            </a:rPr>
            <a:t>Removed retired beers as consumers won’t be able to access them</a:t>
          </a:r>
          <a:endParaRPr lang="en-AU" sz="1600" dirty="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EDBFFD9C-6D85-46AA-B525-B494D585AD5C}" type="parTrans" cxnId="{CBD0179C-DEBE-4D2D-A32D-8C84B759C99F}">
      <dgm:prSet/>
      <dgm:spPr/>
      <dgm:t>
        <a:bodyPr/>
        <a:lstStyle/>
        <a:p>
          <a:endParaRPr lang="en-AU" sz="200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08E90E1E-BA44-419B-A1FF-F2F092AC0B05}" type="sibTrans" cxnId="{CBD0179C-DEBE-4D2D-A32D-8C84B759C99F}">
      <dgm:prSet/>
      <dgm:spPr/>
      <dgm:t>
        <a:bodyPr/>
        <a:lstStyle/>
        <a:p>
          <a:endParaRPr lang="en-AU" sz="200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9599E85B-4C94-4FAF-A9AD-68E68EF4D661}">
      <dgm:prSet phldrT="[Text]" custT="1"/>
      <dgm:spPr/>
      <dgm:t>
        <a:bodyPr/>
        <a:lstStyle/>
        <a:p>
          <a:r>
            <a:rPr lang="en-US" sz="1600">
              <a:solidFill>
                <a:schemeClr val="bg1"/>
              </a:solidFill>
              <a:latin typeface="Avenir Next LT Pro" panose="020B0504020202020204" pitchFamily="34" charset="0"/>
            </a:rPr>
            <a:t>Sentiment analysis of reviews using “start words” from Beer Sommelier tasting guides</a:t>
          </a:r>
          <a:endParaRPr lang="en-AU" sz="1600" dirty="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E7A4AA83-AB2F-4E63-B8CE-22F2686012C4}" type="parTrans" cxnId="{03FE1BF4-5673-425B-9B57-4936CDDA7CB6}">
      <dgm:prSet/>
      <dgm:spPr/>
      <dgm:t>
        <a:bodyPr/>
        <a:lstStyle/>
        <a:p>
          <a:endParaRPr lang="en-AU" sz="200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20DF7A0F-DFF2-4108-A52B-1285B1048A43}" type="sibTrans" cxnId="{03FE1BF4-5673-425B-9B57-4936CDDA7CB6}">
      <dgm:prSet/>
      <dgm:spPr/>
      <dgm:t>
        <a:bodyPr/>
        <a:lstStyle/>
        <a:p>
          <a:endParaRPr lang="en-AU" sz="2000">
            <a:solidFill>
              <a:schemeClr val="bg1"/>
            </a:solidFill>
            <a:latin typeface="Avenir Next LT Pro" panose="020B0504020202020204" pitchFamily="34" charset="0"/>
          </a:endParaRPr>
        </a:p>
      </dgm:t>
    </dgm:pt>
    <dgm:pt modelId="{99D2BD71-1028-4C55-BC64-C9FA949F68E7}" type="pres">
      <dgm:prSet presAssocID="{4D956A70-573E-46FF-8146-E46B1FB3BC04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A3D3A735-E472-49B2-BCC4-2B749E3F751D}" type="pres">
      <dgm:prSet presAssocID="{9599E85B-4C94-4FAF-A9AD-68E68EF4D661}" presName="Accent5" presStyleCnt="0"/>
      <dgm:spPr/>
    </dgm:pt>
    <dgm:pt modelId="{E9A5133F-5851-4ACC-B7EB-AD2DD2AA9A78}" type="pres">
      <dgm:prSet presAssocID="{9599E85B-4C94-4FAF-A9AD-68E68EF4D661}" presName="Accent" presStyleLbl="node1" presStyleIdx="0" presStyleCnt="5"/>
      <dgm:spPr/>
    </dgm:pt>
    <dgm:pt modelId="{F4653490-364D-4F7F-9D7D-1DACD54480AF}" type="pres">
      <dgm:prSet presAssocID="{9599E85B-4C94-4FAF-A9AD-68E68EF4D661}" presName="ParentBackground5" presStyleCnt="0"/>
      <dgm:spPr/>
    </dgm:pt>
    <dgm:pt modelId="{CF8DC5A3-E47C-47EE-8D76-A0CB024668CA}" type="pres">
      <dgm:prSet presAssocID="{9599E85B-4C94-4FAF-A9AD-68E68EF4D661}" presName="ParentBackground" presStyleLbl="fgAcc1" presStyleIdx="0" presStyleCnt="5"/>
      <dgm:spPr/>
    </dgm:pt>
    <dgm:pt modelId="{F0C7F049-768A-4AC3-9821-B048364A3655}" type="pres">
      <dgm:prSet presAssocID="{9599E85B-4C94-4FAF-A9AD-68E68EF4D661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8CE99222-D833-4C1A-8DAA-FD0C0153EA1A}" type="pres">
      <dgm:prSet presAssocID="{622CB342-0CE5-4DB5-91DA-787ED6B2AA16}" presName="Accent4" presStyleCnt="0"/>
      <dgm:spPr/>
    </dgm:pt>
    <dgm:pt modelId="{932F0000-C5FD-4187-9AC0-7BEE983F7FF3}" type="pres">
      <dgm:prSet presAssocID="{622CB342-0CE5-4DB5-91DA-787ED6B2AA16}" presName="Accent" presStyleLbl="node1" presStyleIdx="1" presStyleCnt="5"/>
      <dgm:spPr/>
    </dgm:pt>
    <dgm:pt modelId="{B1DA6406-7C74-498A-8382-60C6F5A82A3F}" type="pres">
      <dgm:prSet presAssocID="{622CB342-0CE5-4DB5-91DA-787ED6B2AA16}" presName="ParentBackground4" presStyleCnt="0"/>
      <dgm:spPr/>
    </dgm:pt>
    <dgm:pt modelId="{E0267E0E-4D5E-43CF-8D1F-D8038004784C}" type="pres">
      <dgm:prSet presAssocID="{622CB342-0CE5-4DB5-91DA-787ED6B2AA16}" presName="ParentBackground" presStyleLbl="fgAcc1" presStyleIdx="1" presStyleCnt="5"/>
      <dgm:spPr/>
    </dgm:pt>
    <dgm:pt modelId="{EEA8ACDD-9225-4DBE-A7A4-7B231B612B68}" type="pres">
      <dgm:prSet presAssocID="{622CB342-0CE5-4DB5-91DA-787ED6B2AA16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C7E0ADC0-9135-467F-8AFB-23E25627DBEA}" type="pres">
      <dgm:prSet presAssocID="{5038404C-DBC2-409A-AA4B-41D3790B11A3}" presName="Accent3" presStyleCnt="0"/>
      <dgm:spPr/>
    </dgm:pt>
    <dgm:pt modelId="{2CE2F243-F1B0-434C-A2F7-C8BC2FEE5413}" type="pres">
      <dgm:prSet presAssocID="{5038404C-DBC2-409A-AA4B-41D3790B11A3}" presName="Accent" presStyleLbl="node1" presStyleIdx="2" presStyleCnt="5"/>
      <dgm:spPr/>
    </dgm:pt>
    <dgm:pt modelId="{477C65C0-1396-48B6-B845-A876BB2E002A}" type="pres">
      <dgm:prSet presAssocID="{5038404C-DBC2-409A-AA4B-41D3790B11A3}" presName="ParentBackground3" presStyleCnt="0"/>
      <dgm:spPr/>
    </dgm:pt>
    <dgm:pt modelId="{380EC3FD-58CB-4081-9E25-F34DEF91E6DB}" type="pres">
      <dgm:prSet presAssocID="{5038404C-DBC2-409A-AA4B-41D3790B11A3}" presName="ParentBackground" presStyleLbl="fgAcc1" presStyleIdx="2" presStyleCnt="5"/>
      <dgm:spPr/>
    </dgm:pt>
    <dgm:pt modelId="{CD546586-9484-439D-901A-5D2C4E2CBF6F}" type="pres">
      <dgm:prSet presAssocID="{5038404C-DBC2-409A-AA4B-41D3790B11A3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A039838-91F6-463A-9A70-D5A8B021A30E}" type="pres">
      <dgm:prSet presAssocID="{49580100-8B87-4B89-A604-94823D2C7A5D}" presName="Accent2" presStyleCnt="0"/>
      <dgm:spPr/>
    </dgm:pt>
    <dgm:pt modelId="{429894FD-4A7C-40A2-8644-269CA12858D2}" type="pres">
      <dgm:prSet presAssocID="{49580100-8B87-4B89-A604-94823D2C7A5D}" presName="Accent" presStyleLbl="node1" presStyleIdx="3" presStyleCnt="5"/>
      <dgm:spPr/>
    </dgm:pt>
    <dgm:pt modelId="{56C11E6C-8230-4235-B6D4-D6990D288153}" type="pres">
      <dgm:prSet presAssocID="{49580100-8B87-4B89-A604-94823D2C7A5D}" presName="ParentBackground2" presStyleCnt="0"/>
      <dgm:spPr/>
    </dgm:pt>
    <dgm:pt modelId="{E65456DA-8C2A-4F93-B3E5-6AE70881197A}" type="pres">
      <dgm:prSet presAssocID="{49580100-8B87-4B89-A604-94823D2C7A5D}" presName="ParentBackground" presStyleLbl="fgAcc1" presStyleIdx="3" presStyleCnt="5"/>
      <dgm:spPr/>
    </dgm:pt>
    <dgm:pt modelId="{795BE61F-82B0-4D8F-8AFC-4F71A51F6EE5}" type="pres">
      <dgm:prSet presAssocID="{49580100-8B87-4B89-A604-94823D2C7A5D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5D9F31A9-2CC6-4002-B42F-051BC72851AD}" type="pres">
      <dgm:prSet presAssocID="{65E7C4E2-6CAB-4B48-B707-8CED27CF08C5}" presName="Accent1" presStyleCnt="0"/>
      <dgm:spPr/>
    </dgm:pt>
    <dgm:pt modelId="{20AD63BA-5298-44EC-9115-618F83A17B97}" type="pres">
      <dgm:prSet presAssocID="{65E7C4E2-6CAB-4B48-B707-8CED27CF08C5}" presName="Accent" presStyleLbl="node1" presStyleIdx="4" presStyleCnt="5"/>
      <dgm:spPr/>
    </dgm:pt>
    <dgm:pt modelId="{80FF7154-9D8D-4458-B8DF-C44085E2C312}" type="pres">
      <dgm:prSet presAssocID="{65E7C4E2-6CAB-4B48-B707-8CED27CF08C5}" presName="ParentBackground1" presStyleCnt="0"/>
      <dgm:spPr/>
    </dgm:pt>
    <dgm:pt modelId="{D2212E87-5EA7-469D-BB0E-A0393695737A}" type="pres">
      <dgm:prSet presAssocID="{65E7C4E2-6CAB-4B48-B707-8CED27CF08C5}" presName="ParentBackground" presStyleLbl="fgAcc1" presStyleIdx="4" presStyleCnt="5" custLinFactNeighborX="2733" custLinFactNeighborY="961"/>
      <dgm:spPr/>
    </dgm:pt>
    <dgm:pt modelId="{6DADD9FB-088E-4F03-9618-004447A321D3}" type="pres">
      <dgm:prSet presAssocID="{65E7C4E2-6CAB-4B48-B707-8CED27CF08C5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F1AB662F-2DDC-45A9-AF22-D335EB8416F3}" srcId="{4D956A70-573E-46FF-8146-E46B1FB3BC04}" destId="{5038404C-DBC2-409A-AA4B-41D3790B11A3}" srcOrd="2" destOrd="0" parTransId="{59A4FD2F-7B0A-4FF3-87EA-48AFD6CC5019}" sibTransId="{ECB598D8-A4F4-4EF6-BF8B-9E539551979A}"/>
    <dgm:cxn modelId="{DB3A0873-22F5-4286-87A9-068327D1291D}" type="presOf" srcId="{622CB342-0CE5-4DB5-91DA-787ED6B2AA16}" destId="{E0267E0E-4D5E-43CF-8D1F-D8038004784C}" srcOrd="0" destOrd="0" presId="urn:microsoft.com/office/officeart/2011/layout/CircleProcess"/>
    <dgm:cxn modelId="{75925A76-4223-4B04-9AC2-B78A17D56D11}" srcId="{4D956A70-573E-46FF-8146-E46B1FB3BC04}" destId="{65E7C4E2-6CAB-4B48-B707-8CED27CF08C5}" srcOrd="0" destOrd="0" parTransId="{0B31C4D4-B689-4DEA-BCA2-046CB1894F6C}" sibTransId="{BD92E160-E0EA-4FDD-BCE0-49D6825A82FD}"/>
    <dgm:cxn modelId="{02585E7B-6ACB-40F6-B0CF-DB4E6D4909E5}" type="presOf" srcId="{9599E85B-4C94-4FAF-A9AD-68E68EF4D661}" destId="{F0C7F049-768A-4AC3-9821-B048364A3655}" srcOrd="1" destOrd="0" presId="urn:microsoft.com/office/officeart/2011/layout/CircleProcess"/>
    <dgm:cxn modelId="{1CFC2E81-C7B7-4AD9-A905-E87C4E37A536}" srcId="{4D956A70-573E-46FF-8146-E46B1FB3BC04}" destId="{49580100-8B87-4B89-A604-94823D2C7A5D}" srcOrd="1" destOrd="0" parTransId="{452E5957-78F0-4138-9AED-BB65D9665B07}" sibTransId="{9B338F2E-44F9-47FD-97A1-DC526B199B74}"/>
    <dgm:cxn modelId="{6B202E99-7E0B-4C83-ADFB-AD33ECA12682}" type="presOf" srcId="{622CB342-0CE5-4DB5-91DA-787ED6B2AA16}" destId="{EEA8ACDD-9225-4DBE-A7A4-7B231B612B68}" srcOrd="1" destOrd="0" presId="urn:microsoft.com/office/officeart/2011/layout/CircleProcess"/>
    <dgm:cxn modelId="{CBD0179C-DEBE-4D2D-A32D-8C84B759C99F}" srcId="{4D956A70-573E-46FF-8146-E46B1FB3BC04}" destId="{622CB342-0CE5-4DB5-91DA-787ED6B2AA16}" srcOrd="3" destOrd="0" parTransId="{EDBFFD9C-6D85-46AA-B525-B494D585AD5C}" sibTransId="{08E90E1E-BA44-419B-A1FF-F2F092AC0B05}"/>
    <dgm:cxn modelId="{F92F56A8-4A6F-4619-85A7-A3A8B9D39F4E}" type="presOf" srcId="{49580100-8B87-4B89-A604-94823D2C7A5D}" destId="{E65456DA-8C2A-4F93-B3E5-6AE70881197A}" srcOrd="0" destOrd="0" presId="urn:microsoft.com/office/officeart/2011/layout/CircleProcess"/>
    <dgm:cxn modelId="{0A300DB5-55D1-4BBF-95AE-87D833F5960D}" type="presOf" srcId="{65E7C4E2-6CAB-4B48-B707-8CED27CF08C5}" destId="{6DADD9FB-088E-4F03-9618-004447A321D3}" srcOrd="1" destOrd="0" presId="urn:microsoft.com/office/officeart/2011/layout/CircleProcess"/>
    <dgm:cxn modelId="{595289BE-FAFA-4D1B-9EF9-0E628AECA251}" type="presOf" srcId="{5038404C-DBC2-409A-AA4B-41D3790B11A3}" destId="{CD546586-9484-439D-901A-5D2C4E2CBF6F}" srcOrd="1" destOrd="0" presId="urn:microsoft.com/office/officeart/2011/layout/CircleProcess"/>
    <dgm:cxn modelId="{FF0D48D2-69E8-4F70-8AD4-7169AF0AE186}" type="presOf" srcId="{9599E85B-4C94-4FAF-A9AD-68E68EF4D661}" destId="{CF8DC5A3-E47C-47EE-8D76-A0CB024668CA}" srcOrd="0" destOrd="0" presId="urn:microsoft.com/office/officeart/2011/layout/CircleProcess"/>
    <dgm:cxn modelId="{8B2590E6-A0D6-490C-886D-9686481B4555}" type="presOf" srcId="{49580100-8B87-4B89-A604-94823D2C7A5D}" destId="{795BE61F-82B0-4D8F-8AFC-4F71A51F6EE5}" srcOrd="1" destOrd="0" presId="urn:microsoft.com/office/officeart/2011/layout/CircleProcess"/>
    <dgm:cxn modelId="{6E78DAEE-2E76-4C68-890C-A401878F3E27}" type="presOf" srcId="{5038404C-DBC2-409A-AA4B-41D3790B11A3}" destId="{380EC3FD-58CB-4081-9E25-F34DEF91E6DB}" srcOrd="0" destOrd="0" presId="urn:microsoft.com/office/officeart/2011/layout/CircleProcess"/>
    <dgm:cxn modelId="{03FE1BF4-5673-425B-9B57-4936CDDA7CB6}" srcId="{4D956A70-573E-46FF-8146-E46B1FB3BC04}" destId="{9599E85B-4C94-4FAF-A9AD-68E68EF4D661}" srcOrd="4" destOrd="0" parTransId="{E7A4AA83-AB2F-4E63-B8CE-22F2686012C4}" sibTransId="{20DF7A0F-DFF2-4108-A52B-1285B1048A43}"/>
    <dgm:cxn modelId="{F2E249FB-1219-460C-837D-537C1112C4D5}" type="presOf" srcId="{65E7C4E2-6CAB-4B48-B707-8CED27CF08C5}" destId="{D2212E87-5EA7-469D-BB0E-A0393695737A}" srcOrd="0" destOrd="0" presId="urn:microsoft.com/office/officeart/2011/layout/CircleProcess"/>
    <dgm:cxn modelId="{C59C42FF-E182-4564-9E32-C435AFA47EF9}" type="presOf" srcId="{4D956A70-573E-46FF-8146-E46B1FB3BC04}" destId="{99D2BD71-1028-4C55-BC64-C9FA949F68E7}" srcOrd="0" destOrd="0" presId="urn:microsoft.com/office/officeart/2011/layout/CircleProcess"/>
    <dgm:cxn modelId="{AC5E635C-78DE-42C0-858D-7323702A4661}" type="presParOf" srcId="{99D2BD71-1028-4C55-BC64-C9FA949F68E7}" destId="{A3D3A735-E472-49B2-BCC4-2B749E3F751D}" srcOrd="0" destOrd="0" presId="urn:microsoft.com/office/officeart/2011/layout/CircleProcess"/>
    <dgm:cxn modelId="{B63A7E38-90D6-4B34-A41F-6115C7C22A27}" type="presParOf" srcId="{A3D3A735-E472-49B2-BCC4-2B749E3F751D}" destId="{E9A5133F-5851-4ACC-B7EB-AD2DD2AA9A78}" srcOrd="0" destOrd="0" presId="urn:microsoft.com/office/officeart/2011/layout/CircleProcess"/>
    <dgm:cxn modelId="{F9262964-564E-408C-8A06-37D5F5EC6AB2}" type="presParOf" srcId="{99D2BD71-1028-4C55-BC64-C9FA949F68E7}" destId="{F4653490-364D-4F7F-9D7D-1DACD54480AF}" srcOrd="1" destOrd="0" presId="urn:microsoft.com/office/officeart/2011/layout/CircleProcess"/>
    <dgm:cxn modelId="{E0375D05-7995-47C2-B981-BC953E0C623F}" type="presParOf" srcId="{F4653490-364D-4F7F-9D7D-1DACD54480AF}" destId="{CF8DC5A3-E47C-47EE-8D76-A0CB024668CA}" srcOrd="0" destOrd="0" presId="urn:microsoft.com/office/officeart/2011/layout/CircleProcess"/>
    <dgm:cxn modelId="{C544417D-2BBD-4C2D-8405-1B6D79BA148F}" type="presParOf" srcId="{99D2BD71-1028-4C55-BC64-C9FA949F68E7}" destId="{F0C7F049-768A-4AC3-9821-B048364A3655}" srcOrd="2" destOrd="0" presId="urn:microsoft.com/office/officeart/2011/layout/CircleProcess"/>
    <dgm:cxn modelId="{3491247E-A062-42B8-884F-1B7B96B5CF68}" type="presParOf" srcId="{99D2BD71-1028-4C55-BC64-C9FA949F68E7}" destId="{8CE99222-D833-4C1A-8DAA-FD0C0153EA1A}" srcOrd="3" destOrd="0" presId="urn:microsoft.com/office/officeart/2011/layout/CircleProcess"/>
    <dgm:cxn modelId="{A4922162-C068-451E-923F-3567AA74ABAF}" type="presParOf" srcId="{8CE99222-D833-4C1A-8DAA-FD0C0153EA1A}" destId="{932F0000-C5FD-4187-9AC0-7BEE983F7FF3}" srcOrd="0" destOrd="0" presId="urn:microsoft.com/office/officeart/2011/layout/CircleProcess"/>
    <dgm:cxn modelId="{4AAE7BC7-089B-48BB-94D7-31C98C79167B}" type="presParOf" srcId="{99D2BD71-1028-4C55-BC64-C9FA949F68E7}" destId="{B1DA6406-7C74-498A-8382-60C6F5A82A3F}" srcOrd="4" destOrd="0" presId="urn:microsoft.com/office/officeart/2011/layout/CircleProcess"/>
    <dgm:cxn modelId="{C6659831-22B9-4EFD-AE9F-301867B6B001}" type="presParOf" srcId="{B1DA6406-7C74-498A-8382-60C6F5A82A3F}" destId="{E0267E0E-4D5E-43CF-8D1F-D8038004784C}" srcOrd="0" destOrd="0" presId="urn:microsoft.com/office/officeart/2011/layout/CircleProcess"/>
    <dgm:cxn modelId="{54A49B39-60EE-4DA6-8A04-6A23C8D9B3E6}" type="presParOf" srcId="{99D2BD71-1028-4C55-BC64-C9FA949F68E7}" destId="{EEA8ACDD-9225-4DBE-A7A4-7B231B612B68}" srcOrd="5" destOrd="0" presId="urn:microsoft.com/office/officeart/2011/layout/CircleProcess"/>
    <dgm:cxn modelId="{40FBC238-7D85-4063-A12F-C7E4E0ED7D36}" type="presParOf" srcId="{99D2BD71-1028-4C55-BC64-C9FA949F68E7}" destId="{C7E0ADC0-9135-467F-8AFB-23E25627DBEA}" srcOrd="6" destOrd="0" presId="urn:microsoft.com/office/officeart/2011/layout/CircleProcess"/>
    <dgm:cxn modelId="{833DC4E8-CE18-4039-A67B-DD35D2C748C9}" type="presParOf" srcId="{C7E0ADC0-9135-467F-8AFB-23E25627DBEA}" destId="{2CE2F243-F1B0-434C-A2F7-C8BC2FEE5413}" srcOrd="0" destOrd="0" presId="urn:microsoft.com/office/officeart/2011/layout/CircleProcess"/>
    <dgm:cxn modelId="{5874D14C-2B2B-4982-AB37-9532690B72AB}" type="presParOf" srcId="{99D2BD71-1028-4C55-BC64-C9FA949F68E7}" destId="{477C65C0-1396-48B6-B845-A876BB2E002A}" srcOrd="7" destOrd="0" presId="urn:microsoft.com/office/officeart/2011/layout/CircleProcess"/>
    <dgm:cxn modelId="{1190BD99-7603-48D2-8CF6-1A24A944098D}" type="presParOf" srcId="{477C65C0-1396-48B6-B845-A876BB2E002A}" destId="{380EC3FD-58CB-4081-9E25-F34DEF91E6DB}" srcOrd="0" destOrd="0" presId="urn:microsoft.com/office/officeart/2011/layout/CircleProcess"/>
    <dgm:cxn modelId="{F86DEA69-1BED-4F25-AABF-411617098732}" type="presParOf" srcId="{99D2BD71-1028-4C55-BC64-C9FA949F68E7}" destId="{CD546586-9484-439D-901A-5D2C4E2CBF6F}" srcOrd="8" destOrd="0" presId="urn:microsoft.com/office/officeart/2011/layout/CircleProcess"/>
    <dgm:cxn modelId="{C5A27D91-1330-43AF-A672-85158EDAE878}" type="presParOf" srcId="{99D2BD71-1028-4C55-BC64-C9FA949F68E7}" destId="{AA039838-91F6-463A-9A70-D5A8B021A30E}" srcOrd="9" destOrd="0" presId="urn:microsoft.com/office/officeart/2011/layout/CircleProcess"/>
    <dgm:cxn modelId="{06A74779-3648-4030-9C83-AB9E0EBF901D}" type="presParOf" srcId="{AA039838-91F6-463A-9A70-D5A8B021A30E}" destId="{429894FD-4A7C-40A2-8644-269CA12858D2}" srcOrd="0" destOrd="0" presId="urn:microsoft.com/office/officeart/2011/layout/CircleProcess"/>
    <dgm:cxn modelId="{43670576-BCEA-4BA2-B87E-CAE624EC14D3}" type="presParOf" srcId="{99D2BD71-1028-4C55-BC64-C9FA949F68E7}" destId="{56C11E6C-8230-4235-B6D4-D6990D288153}" srcOrd="10" destOrd="0" presId="urn:microsoft.com/office/officeart/2011/layout/CircleProcess"/>
    <dgm:cxn modelId="{35E57A88-0401-4B7A-8883-FDFC140CB767}" type="presParOf" srcId="{56C11E6C-8230-4235-B6D4-D6990D288153}" destId="{E65456DA-8C2A-4F93-B3E5-6AE70881197A}" srcOrd="0" destOrd="0" presId="urn:microsoft.com/office/officeart/2011/layout/CircleProcess"/>
    <dgm:cxn modelId="{FD12C55B-44C7-4532-A4F1-E107FE24A50E}" type="presParOf" srcId="{99D2BD71-1028-4C55-BC64-C9FA949F68E7}" destId="{795BE61F-82B0-4D8F-8AFC-4F71A51F6EE5}" srcOrd="11" destOrd="0" presId="urn:microsoft.com/office/officeart/2011/layout/CircleProcess"/>
    <dgm:cxn modelId="{FB59A247-C9FF-4A63-879B-E57A4BACF852}" type="presParOf" srcId="{99D2BD71-1028-4C55-BC64-C9FA949F68E7}" destId="{5D9F31A9-2CC6-4002-B42F-051BC72851AD}" srcOrd="12" destOrd="0" presId="urn:microsoft.com/office/officeart/2011/layout/CircleProcess"/>
    <dgm:cxn modelId="{AFA0C10B-7F36-4AE5-9267-ACC1A8A7CE27}" type="presParOf" srcId="{5D9F31A9-2CC6-4002-B42F-051BC72851AD}" destId="{20AD63BA-5298-44EC-9115-618F83A17B97}" srcOrd="0" destOrd="0" presId="urn:microsoft.com/office/officeart/2011/layout/CircleProcess"/>
    <dgm:cxn modelId="{4EF23E72-3E9E-4B25-A575-A111A2B41CF9}" type="presParOf" srcId="{99D2BD71-1028-4C55-BC64-C9FA949F68E7}" destId="{80FF7154-9D8D-4458-B8DF-C44085E2C312}" srcOrd="13" destOrd="0" presId="urn:microsoft.com/office/officeart/2011/layout/CircleProcess"/>
    <dgm:cxn modelId="{0FC776F0-C064-43AE-8877-7925EA45E2D6}" type="presParOf" srcId="{80FF7154-9D8D-4458-B8DF-C44085E2C312}" destId="{D2212E87-5EA7-469D-BB0E-A0393695737A}" srcOrd="0" destOrd="0" presId="urn:microsoft.com/office/officeart/2011/layout/CircleProcess"/>
    <dgm:cxn modelId="{AD2614A0-C0A3-4582-91E0-5E8A52E2F23F}" type="presParOf" srcId="{99D2BD71-1028-4C55-BC64-C9FA949F68E7}" destId="{6DADD9FB-088E-4F03-9618-004447A321D3}" srcOrd="14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39865BEF-754D-4B85-88CE-CC444973E47F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231181D3-4FAD-466C-AB81-8FBF85E6DABC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Performed initial regression analysis</a:t>
          </a:r>
          <a:endParaRPr lang="en-AU" dirty="0">
            <a:latin typeface="Avenir Next LT Pro" panose="020B0504020202020204" pitchFamily="34" charset="0"/>
          </a:endParaRPr>
        </a:p>
      </dgm:t>
    </dgm:pt>
    <dgm:pt modelId="{17323998-2586-44B9-BC43-02EAB2D4E3C6}" type="parTrans" cxnId="{3322ECBF-8087-4FCA-987F-8CFA764F6381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1F2E6B4B-1660-4AE1-88FA-4683904E8C97}" type="sibTrans" cxnId="{3322ECBF-8087-4FCA-987F-8CFA764F6381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347546D0-C98A-4FE0-BEC2-D07B219E47D4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PCA analysis wasn’t ‘fit for purpose’ but we tried!</a:t>
          </a:r>
          <a:endParaRPr lang="en-AU" dirty="0">
            <a:latin typeface="Avenir Next LT Pro" panose="020B0504020202020204" pitchFamily="34" charset="0"/>
          </a:endParaRPr>
        </a:p>
      </dgm:t>
    </dgm:pt>
    <dgm:pt modelId="{971D3469-7C94-4AA9-8721-25E619BA319C}" type="parTrans" cxnId="{04ECCC0F-975B-4D23-82D4-37062E5BA33B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0D031997-641D-461A-B7FA-7FB9749AE3A6}" type="sibTrans" cxnId="{04ECCC0F-975B-4D23-82D4-37062E5BA33B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CDEA1675-7433-4810-9234-141961A3BCFD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Natural ‘fit’ was k-means or neural networks</a:t>
          </a:r>
          <a:endParaRPr lang="en-AU" dirty="0">
            <a:latin typeface="Avenir Next LT Pro" panose="020B0504020202020204" pitchFamily="34" charset="0"/>
          </a:endParaRPr>
        </a:p>
      </dgm:t>
    </dgm:pt>
    <dgm:pt modelId="{0B9D13A6-2DFA-483A-9096-6C895CFA3871}" type="parTrans" cxnId="{1B23E442-D4EF-42F0-94DA-C490C5070115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1A56A85B-2204-47D8-9278-47492988872F}" type="sibTrans" cxnId="{1B23E442-D4EF-42F0-94DA-C490C5070115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530452DC-F850-42E2-A0EC-D24E9119ECE9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Understanding the limitation of k-means </a:t>
          </a:r>
          <a:endParaRPr lang="en-AU" dirty="0">
            <a:latin typeface="Avenir Next LT Pro" panose="020B0504020202020204" pitchFamily="34" charset="0"/>
          </a:endParaRPr>
        </a:p>
      </dgm:t>
    </dgm:pt>
    <dgm:pt modelId="{EA3E279F-DB04-42E3-BD2A-A4F012284771}" type="parTrans" cxnId="{D017BE8D-31AD-4EE2-80A5-40D6E0830A64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4075CB84-2470-4055-8781-2E20D6FC8BDB}" type="sibTrans" cxnId="{D017BE8D-31AD-4EE2-80A5-40D6E0830A64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E48CC99F-A64E-48FD-89DD-F9E85D2C9F3D}" type="pres">
      <dgm:prSet presAssocID="{39865BEF-754D-4B85-88CE-CC444973E47F}" presName="Name0" presStyleCnt="0">
        <dgm:presLayoutVars>
          <dgm:chMax val="7"/>
          <dgm:chPref val="7"/>
          <dgm:dir/>
        </dgm:presLayoutVars>
      </dgm:prSet>
      <dgm:spPr/>
    </dgm:pt>
    <dgm:pt modelId="{24552580-4EF1-4A3C-A385-53E7EFE2BCB2}" type="pres">
      <dgm:prSet presAssocID="{39865BEF-754D-4B85-88CE-CC444973E47F}" presName="Name1" presStyleCnt="0"/>
      <dgm:spPr/>
    </dgm:pt>
    <dgm:pt modelId="{52B37C57-9D07-403F-8196-2B3E4FDF4255}" type="pres">
      <dgm:prSet presAssocID="{39865BEF-754D-4B85-88CE-CC444973E47F}" presName="cycle" presStyleCnt="0"/>
      <dgm:spPr/>
    </dgm:pt>
    <dgm:pt modelId="{E11F53B5-78A8-4212-A326-41DD6A951D60}" type="pres">
      <dgm:prSet presAssocID="{39865BEF-754D-4B85-88CE-CC444973E47F}" presName="srcNode" presStyleLbl="node1" presStyleIdx="0" presStyleCnt="4"/>
      <dgm:spPr/>
    </dgm:pt>
    <dgm:pt modelId="{15E9233B-6341-4839-95D5-D758560B6345}" type="pres">
      <dgm:prSet presAssocID="{39865BEF-754D-4B85-88CE-CC444973E47F}" presName="conn" presStyleLbl="parChTrans1D2" presStyleIdx="0" presStyleCnt="1"/>
      <dgm:spPr/>
    </dgm:pt>
    <dgm:pt modelId="{18DFE5AD-29C4-4262-B20A-C6E9284EBD6A}" type="pres">
      <dgm:prSet presAssocID="{39865BEF-754D-4B85-88CE-CC444973E47F}" presName="extraNode" presStyleLbl="node1" presStyleIdx="0" presStyleCnt="4"/>
      <dgm:spPr/>
    </dgm:pt>
    <dgm:pt modelId="{49321F05-A5A3-4804-B9F7-972AE4713DA9}" type="pres">
      <dgm:prSet presAssocID="{39865BEF-754D-4B85-88CE-CC444973E47F}" presName="dstNode" presStyleLbl="node1" presStyleIdx="0" presStyleCnt="4"/>
      <dgm:spPr/>
    </dgm:pt>
    <dgm:pt modelId="{CE93AB3F-06F2-4585-BE0C-40DB482B9E92}" type="pres">
      <dgm:prSet presAssocID="{231181D3-4FAD-466C-AB81-8FBF85E6DABC}" presName="text_1" presStyleLbl="node1" presStyleIdx="0" presStyleCnt="4">
        <dgm:presLayoutVars>
          <dgm:bulletEnabled val="1"/>
        </dgm:presLayoutVars>
      </dgm:prSet>
      <dgm:spPr/>
    </dgm:pt>
    <dgm:pt modelId="{E34E219A-DD8A-4F84-86F9-16A7D1DFA23A}" type="pres">
      <dgm:prSet presAssocID="{231181D3-4FAD-466C-AB81-8FBF85E6DABC}" presName="accent_1" presStyleCnt="0"/>
      <dgm:spPr/>
    </dgm:pt>
    <dgm:pt modelId="{53A9D812-39A2-4102-BFAA-D1AD46F22016}" type="pres">
      <dgm:prSet presAssocID="{231181D3-4FAD-466C-AB81-8FBF85E6DABC}" presName="accentRepeatNode" presStyleLbl="solidFgAcc1" presStyleIdx="0" presStyleCnt="4"/>
      <dgm:spPr/>
    </dgm:pt>
    <dgm:pt modelId="{C65DBEED-6D1A-42F1-B297-5D4A81D04A93}" type="pres">
      <dgm:prSet presAssocID="{347546D0-C98A-4FE0-BEC2-D07B219E47D4}" presName="text_2" presStyleLbl="node1" presStyleIdx="1" presStyleCnt="4">
        <dgm:presLayoutVars>
          <dgm:bulletEnabled val="1"/>
        </dgm:presLayoutVars>
      </dgm:prSet>
      <dgm:spPr/>
    </dgm:pt>
    <dgm:pt modelId="{1435EAD9-AA3A-4313-8DE0-1152AB203D13}" type="pres">
      <dgm:prSet presAssocID="{347546D0-C98A-4FE0-BEC2-D07B219E47D4}" presName="accent_2" presStyleCnt="0"/>
      <dgm:spPr/>
    </dgm:pt>
    <dgm:pt modelId="{3E21D240-AE0C-48F6-BAB9-3B9F88391A80}" type="pres">
      <dgm:prSet presAssocID="{347546D0-C98A-4FE0-BEC2-D07B219E47D4}" presName="accentRepeatNode" presStyleLbl="solidFgAcc1" presStyleIdx="1" presStyleCnt="4"/>
      <dgm:spPr/>
    </dgm:pt>
    <dgm:pt modelId="{D39799C6-936C-4EDE-B665-FF1FBDA5DED4}" type="pres">
      <dgm:prSet presAssocID="{CDEA1675-7433-4810-9234-141961A3BCFD}" presName="text_3" presStyleLbl="node1" presStyleIdx="2" presStyleCnt="4">
        <dgm:presLayoutVars>
          <dgm:bulletEnabled val="1"/>
        </dgm:presLayoutVars>
      </dgm:prSet>
      <dgm:spPr/>
    </dgm:pt>
    <dgm:pt modelId="{04ECE99E-768E-466F-8555-8E8215EDBC2A}" type="pres">
      <dgm:prSet presAssocID="{CDEA1675-7433-4810-9234-141961A3BCFD}" presName="accent_3" presStyleCnt="0"/>
      <dgm:spPr/>
    </dgm:pt>
    <dgm:pt modelId="{85FFF604-D915-4EBA-B02B-C9864A0D894C}" type="pres">
      <dgm:prSet presAssocID="{CDEA1675-7433-4810-9234-141961A3BCFD}" presName="accentRepeatNode" presStyleLbl="solidFgAcc1" presStyleIdx="2" presStyleCnt="4"/>
      <dgm:spPr/>
    </dgm:pt>
    <dgm:pt modelId="{71A5C2D9-3BAC-4856-95A4-6720D11A3F9F}" type="pres">
      <dgm:prSet presAssocID="{530452DC-F850-42E2-A0EC-D24E9119ECE9}" presName="text_4" presStyleLbl="node1" presStyleIdx="3" presStyleCnt="4">
        <dgm:presLayoutVars>
          <dgm:bulletEnabled val="1"/>
        </dgm:presLayoutVars>
      </dgm:prSet>
      <dgm:spPr/>
    </dgm:pt>
    <dgm:pt modelId="{C3F2F0EB-86DD-4311-BA95-21E6D50ACDC0}" type="pres">
      <dgm:prSet presAssocID="{530452DC-F850-42E2-A0EC-D24E9119ECE9}" presName="accent_4" presStyleCnt="0"/>
      <dgm:spPr/>
    </dgm:pt>
    <dgm:pt modelId="{E4290F26-57F8-43E4-B565-C98E7EE6942B}" type="pres">
      <dgm:prSet presAssocID="{530452DC-F850-42E2-A0EC-D24E9119ECE9}" presName="accentRepeatNode" presStyleLbl="solidFgAcc1" presStyleIdx="3" presStyleCnt="4"/>
      <dgm:spPr/>
    </dgm:pt>
  </dgm:ptLst>
  <dgm:cxnLst>
    <dgm:cxn modelId="{04ECCC0F-975B-4D23-82D4-37062E5BA33B}" srcId="{39865BEF-754D-4B85-88CE-CC444973E47F}" destId="{347546D0-C98A-4FE0-BEC2-D07B219E47D4}" srcOrd="1" destOrd="0" parTransId="{971D3469-7C94-4AA9-8721-25E619BA319C}" sibTransId="{0D031997-641D-461A-B7FA-7FB9749AE3A6}"/>
    <dgm:cxn modelId="{0A09E824-7C1E-4EFC-A872-8B70ED679003}" type="presOf" srcId="{CDEA1675-7433-4810-9234-141961A3BCFD}" destId="{D39799C6-936C-4EDE-B665-FF1FBDA5DED4}" srcOrd="0" destOrd="0" presId="urn:microsoft.com/office/officeart/2008/layout/VerticalCurvedList"/>
    <dgm:cxn modelId="{FA6BEF29-D596-4E72-8583-1E1D91FEB8E2}" type="presOf" srcId="{231181D3-4FAD-466C-AB81-8FBF85E6DABC}" destId="{CE93AB3F-06F2-4585-BE0C-40DB482B9E92}" srcOrd="0" destOrd="0" presId="urn:microsoft.com/office/officeart/2008/layout/VerticalCurvedList"/>
    <dgm:cxn modelId="{1B23E442-D4EF-42F0-94DA-C490C5070115}" srcId="{39865BEF-754D-4B85-88CE-CC444973E47F}" destId="{CDEA1675-7433-4810-9234-141961A3BCFD}" srcOrd="2" destOrd="0" parTransId="{0B9D13A6-2DFA-483A-9096-6C895CFA3871}" sibTransId="{1A56A85B-2204-47D8-9278-47492988872F}"/>
    <dgm:cxn modelId="{34408C74-94C3-4FD7-A330-F28EA5284A50}" type="presOf" srcId="{39865BEF-754D-4B85-88CE-CC444973E47F}" destId="{E48CC99F-A64E-48FD-89DD-F9E85D2C9F3D}" srcOrd="0" destOrd="0" presId="urn:microsoft.com/office/officeart/2008/layout/VerticalCurvedList"/>
    <dgm:cxn modelId="{F37C9D83-0A5F-4899-BD25-83D325935951}" type="presOf" srcId="{347546D0-C98A-4FE0-BEC2-D07B219E47D4}" destId="{C65DBEED-6D1A-42F1-B297-5D4A81D04A93}" srcOrd="0" destOrd="0" presId="urn:microsoft.com/office/officeart/2008/layout/VerticalCurvedList"/>
    <dgm:cxn modelId="{D017BE8D-31AD-4EE2-80A5-40D6E0830A64}" srcId="{39865BEF-754D-4B85-88CE-CC444973E47F}" destId="{530452DC-F850-42E2-A0EC-D24E9119ECE9}" srcOrd="3" destOrd="0" parTransId="{EA3E279F-DB04-42E3-BD2A-A4F012284771}" sibTransId="{4075CB84-2470-4055-8781-2E20D6FC8BDB}"/>
    <dgm:cxn modelId="{0E5CE8B1-A307-4425-8F20-8588FBECD34F}" type="presOf" srcId="{530452DC-F850-42E2-A0EC-D24E9119ECE9}" destId="{71A5C2D9-3BAC-4856-95A4-6720D11A3F9F}" srcOrd="0" destOrd="0" presId="urn:microsoft.com/office/officeart/2008/layout/VerticalCurvedList"/>
    <dgm:cxn modelId="{3322ECBF-8087-4FCA-987F-8CFA764F6381}" srcId="{39865BEF-754D-4B85-88CE-CC444973E47F}" destId="{231181D3-4FAD-466C-AB81-8FBF85E6DABC}" srcOrd="0" destOrd="0" parTransId="{17323998-2586-44B9-BC43-02EAB2D4E3C6}" sibTransId="{1F2E6B4B-1660-4AE1-88FA-4683904E8C97}"/>
    <dgm:cxn modelId="{038036FF-6CCA-46B2-AB40-2687D0C0C053}" type="presOf" srcId="{1F2E6B4B-1660-4AE1-88FA-4683904E8C97}" destId="{15E9233B-6341-4839-95D5-D758560B6345}" srcOrd="0" destOrd="0" presId="urn:microsoft.com/office/officeart/2008/layout/VerticalCurvedList"/>
    <dgm:cxn modelId="{9383F283-688D-4F9B-A0EC-87B0A977ADC5}" type="presParOf" srcId="{E48CC99F-A64E-48FD-89DD-F9E85D2C9F3D}" destId="{24552580-4EF1-4A3C-A385-53E7EFE2BCB2}" srcOrd="0" destOrd="0" presId="urn:microsoft.com/office/officeart/2008/layout/VerticalCurvedList"/>
    <dgm:cxn modelId="{8BB32B6B-D54C-447F-9FD6-ED48FFEF51CB}" type="presParOf" srcId="{24552580-4EF1-4A3C-A385-53E7EFE2BCB2}" destId="{52B37C57-9D07-403F-8196-2B3E4FDF4255}" srcOrd="0" destOrd="0" presId="urn:microsoft.com/office/officeart/2008/layout/VerticalCurvedList"/>
    <dgm:cxn modelId="{81BF3FB0-27A4-4D31-88C5-6D66509DE81B}" type="presParOf" srcId="{52B37C57-9D07-403F-8196-2B3E4FDF4255}" destId="{E11F53B5-78A8-4212-A326-41DD6A951D60}" srcOrd="0" destOrd="0" presId="urn:microsoft.com/office/officeart/2008/layout/VerticalCurvedList"/>
    <dgm:cxn modelId="{ED6F4D46-5A69-48EC-87A6-5BDABDDA7EFD}" type="presParOf" srcId="{52B37C57-9D07-403F-8196-2B3E4FDF4255}" destId="{15E9233B-6341-4839-95D5-D758560B6345}" srcOrd="1" destOrd="0" presId="urn:microsoft.com/office/officeart/2008/layout/VerticalCurvedList"/>
    <dgm:cxn modelId="{BA1E2BFB-D473-44A7-90DD-AB2B07D258A1}" type="presParOf" srcId="{52B37C57-9D07-403F-8196-2B3E4FDF4255}" destId="{18DFE5AD-29C4-4262-B20A-C6E9284EBD6A}" srcOrd="2" destOrd="0" presId="urn:microsoft.com/office/officeart/2008/layout/VerticalCurvedList"/>
    <dgm:cxn modelId="{12FFA83E-AF04-4DB5-A8EB-8A052FB32AA6}" type="presParOf" srcId="{52B37C57-9D07-403F-8196-2B3E4FDF4255}" destId="{49321F05-A5A3-4804-B9F7-972AE4713DA9}" srcOrd="3" destOrd="0" presId="urn:microsoft.com/office/officeart/2008/layout/VerticalCurvedList"/>
    <dgm:cxn modelId="{A15600C8-A2DF-46A0-A312-908096E6582A}" type="presParOf" srcId="{24552580-4EF1-4A3C-A385-53E7EFE2BCB2}" destId="{CE93AB3F-06F2-4585-BE0C-40DB482B9E92}" srcOrd="1" destOrd="0" presId="urn:microsoft.com/office/officeart/2008/layout/VerticalCurvedList"/>
    <dgm:cxn modelId="{642D92D1-4679-4692-AFDA-0424777B9801}" type="presParOf" srcId="{24552580-4EF1-4A3C-A385-53E7EFE2BCB2}" destId="{E34E219A-DD8A-4F84-86F9-16A7D1DFA23A}" srcOrd="2" destOrd="0" presId="urn:microsoft.com/office/officeart/2008/layout/VerticalCurvedList"/>
    <dgm:cxn modelId="{0FBC0BC8-E540-431D-A8A0-45AF0FC39936}" type="presParOf" srcId="{E34E219A-DD8A-4F84-86F9-16A7D1DFA23A}" destId="{53A9D812-39A2-4102-BFAA-D1AD46F22016}" srcOrd="0" destOrd="0" presId="urn:microsoft.com/office/officeart/2008/layout/VerticalCurvedList"/>
    <dgm:cxn modelId="{5AED5586-85AE-45B8-AF47-B70D3D1BD9FC}" type="presParOf" srcId="{24552580-4EF1-4A3C-A385-53E7EFE2BCB2}" destId="{C65DBEED-6D1A-42F1-B297-5D4A81D04A93}" srcOrd="3" destOrd="0" presId="urn:microsoft.com/office/officeart/2008/layout/VerticalCurvedList"/>
    <dgm:cxn modelId="{CC5E4819-C250-4B7A-9E63-475430C70299}" type="presParOf" srcId="{24552580-4EF1-4A3C-A385-53E7EFE2BCB2}" destId="{1435EAD9-AA3A-4313-8DE0-1152AB203D13}" srcOrd="4" destOrd="0" presId="urn:microsoft.com/office/officeart/2008/layout/VerticalCurvedList"/>
    <dgm:cxn modelId="{4EF3165D-B89B-4752-AEB4-CC3BD32A992A}" type="presParOf" srcId="{1435EAD9-AA3A-4313-8DE0-1152AB203D13}" destId="{3E21D240-AE0C-48F6-BAB9-3B9F88391A80}" srcOrd="0" destOrd="0" presId="urn:microsoft.com/office/officeart/2008/layout/VerticalCurvedList"/>
    <dgm:cxn modelId="{EB84041F-EC0C-4A41-AD1A-64447A3EEF5A}" type="presParOf" srcId="{24552580-4EF1-4A3C-A385-53E7EFE2BCB2}" destId="{D39799C6-936C-4EDE-B665-FF1FBDA5DED4}" srcOrd="5" destOrd="0" presId="urn:microsoft.com/office/officeart/2008/layout/VerticalCurvedList"/>
    <dgm:cxn modelId="{95AE7D55-072F-4C8B-9A1A-7580EAD9F43E}" type="presParOf" srcId="{24552580-4EF1-4A3C-A385-53E7EFE2BCB2}" destId="{04ECE99E-768E-466F-8555-8E8215EDBC2A}" srcOrd="6" destOrd="0" presId="urn:microsoft.com/office/officeart/2008/layout/VerticalCurvedList"/>
    <dgm:cxn modelId="{9FC656F0-07CA-4B90-90AA-ECB9B337FFC1}" type="presParOf" srcId="{04ECE99E-768E-466F-8555-8E8215EDBC2A}" destId="{85FFF604-D915-4EBA-B02B-C9864A0D894C}" srcOrd="0" destOrd="0" presId="urn:microsoft.com/office/officeart/2008/layout/VerticalCurvedList"/>
    <dgm:cxn modelId="{983D1C45-7AE4-4F85-8C6E-34B413A00CC3}" type="presParOf" srcId="{24552580-4EF1-4A3C-A385-53E7EFE2BCB2}" destId="{71A5C2D9-3BAC-4856-95A4-6720D11A3F9F}" srcOrd="7" destOrd="0" presId="urn:microsoft.com/office/officeart/2008/layout/VerticalCurvedList"/>
    <dgm:cxn modelId="{7E52AE79-667B-4735-8D0A-2477DEA24B01}" type="presParOf" srcId="{24552580-4EF1-4A3C-A385-53E7EFE2BCB2}" destId="{C3F2F0EB-86DD-4311-BA95-21E6D50ACDC0}" srcOrd="8" destOrd="0" presId="urn:microsoft.com/office/officeart/2008/layout/VerticalCurvedList"/>
    <dgm:cxn modelId="{8F6C90E6-F9D3-4A25-8B67-381BF4908B86}" type="presParOf" srcId="{C3F2F0EB-86DD-4311-BA95-21E6D50ACDC0}" destId="{E4290F26-57F8-43E4-B565-C98E7EE6942B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2384AB6-FF1D-4BFD-906F-28AEDA9165F1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AU"/>
        </a:p>
      </dgm:t>
    </dgm:pt>
    <dgm:pt modelId="{1A86727F-1A5D-4E54-818E-6A49BBBED50D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Design</a:t>
          </a:r>
          <a:endParaRPr lang="en-AU" dirty="0">
            <a:latin typeface="Avenir Next LT Pro" panose="020B0504020202020204" pitchFamily="34" charset="0"/>
          </a:endParaRPr>
        </a:p>
      </dgm:t>
    </dgm:pt>
    <dgm:pt modelId="{AC452B9D-2A17-469B-A079-69B2A918269D}" type="parTrans" cxnId="{60CE2DFA-57A2-4B5A-805B-425AB25C6E54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296579F3-1FAD-48E8-A13F-2B1B61DE1EBC}" type="sibTrans" cxnId="{60CE2DFA-57A2-4B5A-805B-425AB25C6E54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C7D07AAC-80D0-43F7-8069-EF6ECD889F98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Customization for recommendations</a:t>
          </a:r>
          <a:endParaRPr lang="en-AU" dirty="0">
            <a:latin typeface="Avenir Next LT Pro" panose="020B0504020202020204" pitchFamily="34" charset="0"/>
          </a:endParaRPr>
        </a:p>
      </dgm:t>
    </dgm:pt>
    <dgm:pt modelId="{39B1FB18-422A-4FEB-9237-CE30BD527083}" type="parTrans" cxnId="{BFAFCB23-AFB8-4A48-A201-B6F7B6AC96A0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C34F5B74-0FCC-439B-95BF-44479DD50639}" type="sibTrans" cxnId="{BFAFCB23-AFB8-4A48-A201-B6F7B6AC96A0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3B67C68A-44B1-4D9B-910C-735812D877BC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Recommendations</a:t>
          </a:r>
          <a:endParaRPr lang="en-AU" dirty="0">
            <a:latin typeface="Avenir Next LT Pro" panose="020B0504020202020204" pitchFamily="34" charset="0"/>
          </a:endParaRPr>
        </a:p>
      </dgm:t>
    </dgm:pt>
    <dgm:pt modelId="{97F4ECF3-BB91-48CB-9604-5DD8E7139EB1}" type="parTrans" cxnId="{4A09A2CC-CCDE-49DA-8D80-E43D118732EB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BAF012A0-8135-4244-8DAA-22A7679ED692}" type="sibTrans" cxnId="{4A09A2CC-CCDE-49DA-8D80-E43D118732EB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61168874-7EBB-4B5E-B118-140F839C915D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Sketch of what the web app could look like</a:t>
          </a:r>
          <a:endParaRPr lang="en-AU" dirty="0">
            <a:latin typeface="Avenir Next LT Pro" panose="020B0504020202020204" pitchFamily="34" charset="0"/>
          </a:endParaRPr>
        </a:p>
      </dgm:t>
    </dgm:pt>
    <dgm:pt modelId="{21A145C1-68A3-4A2E-AD9C-BAE413A4EFBD}" type="parTrans" cxnId="{BD4AD8A2-2E43-46E6-B5B7-03C9C4A52D1C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09EF57BB-3C9D-4A65-B8C4-A4DFD165E4E7}" type="sibTrans" cxnId="{BD4AD8A2-2E43-46E6-B5B7-03C9C4A52D1C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E24CA61E-C4FB-46A0-9B65-4DEF07388E90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Design of look and feel using d3, </a:t>
          </a:r>
          <a:r>
            <a:rPr lang="en-US" dirty="0" err="1">
              <a:latin typeface="Avenir Next LT Pro" panose="020B0504020202020204" pitchFamily="34" charset="0"/>
            </a:rPr>
            <a:t>Javascript</a:t>
          </a:r>
          <a:r>
            <a:rPr lang="en-US" dirty="0">
              <a:latin typeface="Avenir Next LT Pro" panose="020B0504020202020204" pitchFamily="34" charset="0"/>
            </a:rPr>
            <a:t>, and HTML</a:t>
          </a:r>
          <a:endParaRPr lang="en-AU" dirty="0">
            <a:latin typeface="Avenir Next LT Pro" panose="020B0504020202020204" pitchFamily="34" charset="0"/>
          </a:endParaRPr>
        </a:p>
      </dgm:t>
    </dgm:pt>
    <dgm:pt modelId="{8C2DCE45-39FD-455C-8BC5-2EF71671E52B}" type="parTrans" cxnId="{2B7FEBA3-D7DB-4370-8F60-D53948F67291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122A5401-07DD-4E3A-91C2-BAE9650B91FD}" type="sibTrans" cxnId="{2B7FEBA3-D7DB-4370-8F60-D53948F67291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05C778FF-E7F5-48A0-B064-E4F1039D6F83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Creation of </a:t>
          </a:r>
          <a:r>
            <a:rPr lang="en-US" dirty="0" err="1">
              <a:latin typeface="Avenir Next LT Pro" panose="020B0504020202020204" pitchFamily="34" charset="0"/>
            </a:rPr>
            <a:t>NextBeer</a:t>
          </a:r>
          <a:r>
            <a:rPr lang="en-US" dirty="0">
              <a:latin typeface="Avenir Next LT Pro" panose="020B0504020202020204" pitchFamily="34" charset="0"/>
            </a:rPr>
            <a:t> logo</a:t>
          </a:r>
          <a:endParaRPr lang="en-AU" dirty="0">
            <a:latin typeface="Avenir Next LT Pro" panose="020B0504020202020204" pitchFamily="34" charset="0"/>
          </a:endParaRPr>
        </a:p>
      </dgm:t>
    </dgm:pt>
    <dgm:pt modelId="{045170AE-A7D9-4AE0-8E83-6807A91779AD}" type="parTrans" cxnId="{156606EF-2F91-4851-874C-8EEC06ECC596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85E13FBD-1B25-4B85-852E-8197B7399BC1}" type="sibTrans" cxnId="{156606EF-2F91-4851-874C-8EEC06ECC596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190791D0-61AA-49A5-81F1-D4174082F6D9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A key feature of the web app is the ability to customize recommendation features</a:t>
          </a:r>
          <a:endParaRPr lang="en-AU" dirty="0">
            <a:latin typeface="Avenir Next LT Pro" panose="020B0504020202020204" pitchFamily="34" charset="0"/>
          </a:endParaRPr>
        </a:p>
      </dgm:t>
    </dgm:pt>
    <dgm:pt modelId="{7BBB09D2-D93C-40B6-B94B-3B31F52AF033}" type="parTrans" cxnId="{908A9D28-B373-4330-B8EB-F871B538FA70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59A675DF-5962-4C63-873F-6CE1C89D751E}" type="sibTrans" cxnId="{908A9D28-B373-4330-B8EB-F871B538FA70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B7B1D7E3-58C9-4A22-8F4D-EC2136830410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Use of sliders</a:t>
          </a:r>
          <a:endParaRPr lang="en-AU" dirty="0">
            <a:latin typeface="Avenir Next LT Pro" panose="020B0504020202020204" pitchFamily="34" charset="0"/>
          </a:endParaRPr>
        </a:p>
      </dgm:t>
    </dgm:pt>
    <dgm:pt modelId="{EB2B4792-34E7-401A-A5BD-D95BC711B1F1}" type="parTrans" cxnId="{A568DC7F-2522-4D63-843C-11D55958EB28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4F64C8F9-F1FD-47BA-92D7-CF6658B973F0}" type="sibTrans" cxnId="{A568DC7F-2522-4D63-843C-11D55958EB28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445F1D6C-1586-43A8-B7F6-9FB25417C4A6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Use of autocomplete for free text fields to limit variability of user input</a:t>
          </a:r>
          <a:endParaRPr lang="en-AU" dirty="0">
            <a:latin typeface="Avenir Next LT Pro" panose="020B0504020202020204" pitchFamily="34" charset="0"/>
          </a:endParaRPr>
        </a:p>
      </dgm:t>
    </dgm:pt>
    <dgm:pt modelId="{8F23339A-736D-4976-9AD3-EE8CA8264F75}" type="parTrans" cxnId="{6D1D1AE1-B19E-4538-AA81-068D00389A57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0EEA2508-527A-47A5-A7BF-E861D0D5FDC2}" type="sibTrans" cxnId="{6D1D1AE1-B19E-4538-AA81-068D00389A57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5F696C73-F36A-454B-B52C-593A160E1855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Recommendations from machine learning model retrieved from Flask </a:t>
          </a:r>
          <a:endParaRPr lang="en-AU" dirty="0">
            <a:latin typeface="Avenir Next LT Pro" panose="020B0504020202020204" pitchFamily="34" charset="0"/>
          </a:endParaRPr>
        </a:p>
      </dgm:t>
    </dgm:pt>
    <dgm:pt modelId="{19F430AE-5CE4-4827-9FA9-9C7A15053BFB}" type="parTrans" cxnId="{00D35331-51B3-4F07-BB47-C3D5071D74BF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931EF575-4C63-48DD-8B83-A2F5D27A7343}" type="sibTrans" cxnId="{00D35331-51B3-4F07-BB47-C3D5071D74BF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9E9D4B5B-6457-4A1C-9669-B160275C756A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Leaflet map visualization is populated with brewery information</a:t>
          </a:r>
          <a:endParaRPr lang="en-AU" dirty="0">
            <a:latin typeface="Avenir Next LT Pro" panose="020B0504020202020204" pitchFamily="34" charset="0"/>
          </a:endParaRPr>
        </a:p>
      </dgm:t>
    </dgm:pt>
    <dgm:pt modelId="{72A25D00-342D-45FA-8DB7-30C7B041AB62}" type="parTrans" cxnId="{1C82E2E3-75B7-4E75-AF28-8502A8BBB4F4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456951FF-DE7D-4C35-B3D3-4CCD3A72FA74}" type="sibTrans" cxnId="{1C82E2E3-75B7-4E75-AF28-8502A8BBB4F4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0B6392C4-D827-46EE-A344-96708B739D00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Recommendations provided to users</a:t>
          </a:r>
          <a:endParaRPr lang="en-AU" dirty="0">
            <a:latin typeface="Avenir Next LT Pro" panose="020B0504020202020204" pitchFamily="34" charset="0"/>
          </a:endParaRPr>
        </a:p>
      </dgm:t>
    </dgm:pt>
    <dgm:pt modelId="{C2E4FD3C-E7F8-4F9C-936A-90ED30B19EE4}" type="parTrans" cxnId="{BEE8408E-F950-4E03-8D19-147DF1189BF8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4D1554AD-08FC-489C-804D-FDD2CC485624}" type="sibTrans" cxnId="{BEE8408E-F950-4E03-8D19-147DF1189BF8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F04D1319-123D-46BC-B3C3-FCB40BCF2EA9}">
      <dgm:prSet phldrT="[Text]"/>
      <dgm:spPr/>
      <dgm:t>
        <a:bodyPr/>
        <a:lstStyle/>
        <a:p>
          <a:r>
            <a:rPr lang="en-US" dirty="0">
              <a:latin typeface="Avenir Next LT Pro" panose="020B0504020202020204" pitchFamily="34" charset="0"/>
            </a:rPr>
            <a:t>Deployment to Heroku </a:t>
          </a:r>
          <a:endParaRPr lang="en-AU" dirty="0">
            <a:latin typeface="Avenir Next LT Pro" panose="020B0504020202020204" pitchFamily="34" charset="0"/>
          </a:endParaRPr>
        </a:p>
      </dgm:t>
    </dgm:pt>
    <dgm:pt modelId="{20B54927-A96E-459F-A6C7-6B51D1280F59}" type="parTrans" cxnId="{380C9A2D-A042-46E0-945E-5FE4F413DD46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257BEF73-6516-43E3-826E-503C1A9768B8}" type="sibTrans" cxnId="{380C9A2D-A042-46E0-945E-5FE4F413DD46}">
      <dgm:prSet/>
      <dgm:spPr/>
      <dgm:t>
        <a:bodyPr/>
        <a:lstStyle/>
        <a:p>
          <a:endParaRPr lang="en-AU">
            <a:latin typeface="Avenir Next LT Pro" panose="020B0504020202020204" pitchFamily="34" charset="0"/>
          </a:endParaRPr>
        </a:p>
      </dgm:t>
    </dgm:pt>
    <dgm:pt modelId="{4BAA63F8-6A96-49F6-B35A-A1F488ADFEE5}" type="pres">
      <dgm:prSet presAssocID="{D2384AB6-FF1D-4BFD-906F-28AEDA9165F1}" presName="linear" presStyleCnt="0">
        <dgm:presLayoutVars>
          <dgm:dir/>
          <dgm:animLvl val="lvl"/>
          <dgm:resizeHandles val="exact"/>
        </dgm:presLayoutVars>
      </dgm:prSet>
      <dgm:spPr/>
    </dgm:pt>
    <dgm:pt modelId="{CA8860E7-EBA4-42F0-A871-C19B457037F5}" type="pres">
      <dgm:prSet presAssocID="{1A86727F-1A5D-4E54-818E-6A49BBBED50D}" presName="parentLin" presStyleCnt="0"/>
      <dgm:spPr/>
    </dgm:pt>
    <dgm:pt modelId="{378C1C13-B784-4303-B536-60D54C3DE529}" type="pres">
      <dgm:prSet presAssocID="{1A86727F-1A5D-4E54-818E-6A49BBBED50D}" presName="parentLeftMargin" presStyleLbl="node1" presStyleIdx="0" presStyleCnt="3"/>
      <dgm:spPr/>
    </dgm:pt>
    <dgm:pt modelId="{9E2F7D90-39A1-4AA8-AC54-D6005FED08C7}" type="pres">
      <dgm:prSet presAssocID="{1A86727F-1A5D-4E54-818E-6A49BBBED50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805404ED-0EF2-4399-8658-A32DD83C8509}" type="pres">
      <dgm:prSet presAssocID="{1A86727F-1A5D-4E54-818E-6A49BBBED50D}" presName="negativeSpace" presStyleCnt="0"/>
      <dgm:spPr/>
    </dgm:pt>
    <dgm:pt modelId="{42F67F63-7E9D-44B9-89CC-D1EE4A67B830}" type="pres">
      <dgm:prSet presAssocID="{1A86727F-1A5D-4E54-818E-6A49BBBED50D}" presName="childText" presStyleLbl="conFgAcc1" presStyleIdx="0" presStyleCnt="3">
        <dgm:presLayoutVars>
          <dgm:bulletEnabled val="1"/>
        </dgm:presLayoutVars>
      </dgm:prSet>
      <dgm:spPr/>
    </dgm:pt>
    <dgm:pt modelId="{EF9D633E-AE07-4A87-9DC0-32372559C6E1}" type="pres">
      <dgm:prSet presAssocID="{296579F3-1FAD-48E8-A13F-2B1B61DE1EBC}" presName="spaceBetweenRectangles" presStyleCnt="0"/>
      <dgm:spPr/>
    </dgm:pt>
    <dgm:pt modelId="{98E26244-03D7-41EC-B8FC-E87FE457A7B7}" type="pres">
      <dgm:prSet presAssocID="{C7D07AAC-80D0-43F7-8069-EF6ECD889F98}" presName="parentLin" presStyleCnt="0"/>
      <dgm:spPr/>
    </dgm:pt>
    <dgm:pt modelId="{C71B2B26-89D7-46E5-BE32-A6F9D261091F}" type="pres">
      <dgm:prSet presAssocID="{C7D07AAC-80D0-43F7-8069-EF6ECD889F98}" presName="parentLeftMargin" presStyleLbl="node1" presStyleIdx="0" presStyleCnt="3"/>
      <dgm:spPr/>
    </dgm:pt>
    <dgm:pt modelId="{8DBDA5BB-6FFB-41CB-80CB-57241ADAB279}" type="pres">
      <dgm:prSet presAssocID="{C7D07AAC-80D0-43F7-8069-EF6ECD889F98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75FFFC0-D1DE-4446-830B-27C4266E802A}" type="pres">
      <dgm:prSet presAssocID="{C7D07AAC-80D0-43F7-8069-EF6ECD889F98}" presName="negativeSpace" presStyleCnt="0"/>
      <dgm:spPr/>
    </dgm:pt>
    <dgm:pt modelId="{125D121A-ACDF-4EE0-8468-4B49090E0C27}" type="pres">
      <dgm:prSet presAssocID="{C7D07AAC-80D0-43F7-8069-EF6ECD889F98}" presName="childText" presStyleLbl="conFgAcc1" presStyleIdx="1" presStyleCnt="3">
        <dgm:presLayoutVars>
          <dgm:bulletEnabled val="1"/>
        </dgm:presLayoutVars>
      </dgm:prSet>
      <dgm:spPr/>
    </dgm:pt>
    <dgm:pt modelId="{1A886B89-F698-4B19-8DDB-C3DB38A8C728}" type="pres">
      <dgm:prSet presAssocID="{C34F5B74-0FCC-439B-95BF-44479DD50639}" presName="spaceBetweenRectangles" presStyleCnt="0"/>
      <dgm:spPr/>
    </dgm:pt>
    <dgm:pt modelId="{B812D217-D4F4-46D5-9610-6BD0E5997285}" type="pres">
      <dgm:prSet presAssocID="{3B67C68A-44B1-4D9B-910C-735812D877BC}" presName="parentLin" presStyleCnt="0"/>
      <dgm:spPr/>
    </dgm:pt>
    <dgm:pt modelId="{EFCD3148-C616-4EBC-A5CB-EF3C2E2A3D28}" type="pres">
      <dgm:prSet presAssocID="{3B67C68A-44B1-4D9B-910C-735812D877BC}" presName="parentLeftMargin" presStyleLbl="node1" presStyleIdx="1" presStyleCnt="3"/>
      <dgm:spPr/>
    </dgm:pt>
    <dgm:pt modelId="{820385DF-CC29-45A2-A2F9-39A1939FD801}" type="pres">
      <dgm:prSet presAssocID="{3B67C68A-44B1-4D9B-910C-735812D877BC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038678F5-D3B3-495A-8C9E-2E4D1561540E}" type="pres">
      <dgm:prSet presAssocID="{3B67C68A-44B1-4D9B-910C-735812D877BC}" presName="negativeSpace" presStyleCnt="0"/>
      <dgm:spPr/>
    </dgm:pt>
    <dgm:pt modelId="{119E09B2-1AD3-435A-9972-08E0D929C2FC}" type="pres">
      <dgm:prSet presAssocID="{3B67C68A-44B1-4D9B-910C-735812D877B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0EF0E020-1448-4069-ADF1-474E3053C6C8}" type="presOf" srcId="{1A86727F-1A5D-4E54-818E-6A49BBBED50D}" destId="{9E2F7D90-39A1-4AA8-AC54-D6005FED08C7}" srcOrd="1" destOrd="0" presId="urn:microsoft.com/office/officeart/2005/8/layout/list1"/>
    <dgm:cxn modelId="{BFAFCB23-AFB8-4A48-A201-B6F7B6AC96A0}" srcId="{D2384AB6-FF1D-4BFD-906F-28AEDA9165F1}" destId="{C7D07AAC-80D0-43F7-8069-EF6ECD889F98}" srcOrd="1" destOrd="0" parTransId="{39B1FB18-422A-4FEB-9237-CE30BD527083}" sibTransId="{C34F5B74-0FCC-439B-95BF-44479DD50639}"/>
    <dgm:cxn modelId="{908A9D28-B373-4330-B8EB-F871B538FA70}" srcId="{C7D07AAC-80D0-43F7-8069-EF6ECD889F98}" destId="{190791D0-61AA-49A5-81F1-D4174082F6D9}" srcOrd="0" destOrd="0" parTransId="{7BBB09D2-D93C-40B6-B94B-3B31F52AF033}" sibTransId="{59A675DF-5962-4C63-873F-6CE1C89D751E}"/>
    <dgm:cxn modelId="{380C9A2D-A042-46E0-945E-5FE4F413DD46}" srcId="{1A86727F-1A5D-4E54-818E-6A49BBBED50D}" destId="{F04D1319-123D-46BC-B3C3-FCB40BCF2EA9}" srcOrd="3" destOrd="0" parTransId="{20B54927-A96E-459F-A6C7-6B51D1280F59}" sibTransId="{257BEF73-6516-43E3-826E-503C1A9768B8}"/>
    <dgm:cxn modelId="{00D35331-51B3-4F07-BB47-C3D5071D74BF}" srcId="{3B67C68A-44B1-4D9B-910C-735812D877BC}" destId="{5F696C73-F36A-454B-B52C-593A160E1855}" srcOrd="0" destOrd="0" parTransId="{19F430AE-5CE4-4827-9FA9-9C7A15053BFB}" sibTransId="{931EF575-4C63-48DD-8B83-A2F5D27A7343}"/>
    <dgm:cxn modelId="{9FCA863D-2561-4F4D-9801-86F1E1EC1CF1}" type="presOf" srcId="{05C778FF-E7F5-48A0-B064-E4F1039D6F83}" destId="{42F67F63-7E9D-44B9-89CC-D1EE4A67B830}" srcOrd="0" destOrd="2" presId="urn:microsoft.com/office/officeart/2005/8/layout/list1"/>
    <dgm:cxn modelId="{458A9D66-0B12-4825-B9B7-9217F78857CE}" type="presOf" srcId="{190791D0-61AA-49A5-81F1-D4174082F6D9}" destId="{125D121A-ACDF-4EE0-8468-4B49090E0C27}" srcOrd="0" destOrd="0" presId="urn:microsoft.com/office/officeart/2005/8/layout/list1"/>
    <dgm:cxn modelId="{52980767-3676-4008-981C-53A01D9E56E3}" type="presOf" srcId="{C7D07AAC-80D0-43F7-8069-EF6ECD889F98}" destId="{C71B2B26-89D7-46E5-BE32-A6F9D261091F}" srcOrd="0" destOrd="0" presId="urn:microsoft.com/office/officeart/2005/8/layout/list1"/>
    <dgm:cxn modelId="{F780AC70-5474-449D-BCC6-F3E3131DDCB9}" type="presOf" srcId="{3B67C68A-44B1-4D9B-910C-735812D877BC}" destId="{EFCD3148-C616-4EBC-A5CB-EF3C2E2A3D28}" srcOrd="0" destOrd="0" presId="urn:microsoft.com/office/officeart/2005/8/layout/list1"/>
    <dgm:cxn modelId="{BDADAB72-5631-4444-B390-892422D0F443}" type="presOf" srcId="{E24CA61E-C4FB-46A0-9B65-4DEF07388E90}" destId="{42F67F63-7E9D-44B9-89CC-D1EE4A67B830}" srcOrd="0" destOrd="1" presId="urn:microsoft.com/office/officeart/2005/8/layout/list1"/>
    <dgm:cxn modelId="{0AFA5279-051B-4F27-A7DA-46683ADD9D82}" type="presOf" srcId="{5F696C73-F36A-454B-B52C-593A160E1855}" destId="{119E09B2-1AD3-435A-9972-08E0D929C2FC}" srcOrd="0" destOrd="0" presId="urn:microsoft.com/office/officeart/2005/8/layout/list1"/>
    <dgm:cxn modelId="{EC3BC87E-0E27-41A5-A7DC-1AFF72F28319}" type="presOf" srcId="{445F1D6C-1586-43A8-B7F6-9FB25417C4A6}" destId="{125D121A-ACDF-4EE0-8468-4B49090E0C27}" srcOrd="0" destOrd="2" presId="urn:microsoft.com/office/officeart/2005/8/layout/list1"/>
    <dgm:cxn modelId="{A568DC7F-2522-4D63-843C-11D55958EB28}" srcId="{C7D07AAC-80D0-43F7-8069-EF6ECD889F98}" destId="{B7B1D7E3-58C9-4A22-8F4D-EC2136830410}" srcOrd="1" destOrd="0" parTransId="{EB2B4792-34E7-401A-A5BD-D95BC711B1F1}" sibTransId="{4F64C8F9-F1FD-47BA-92D7-CF6658B973F0}"/>
    <dgm:cxn modelId="{BEE8408E-F950-4E03-8D19-147DF1189BF8}" srcId="{3B67C68A-44B1-4D9B-910C-735812D877BC}" destId="{0B6392C4-D827-46EE-A344-96708B739D00}" srcOrd="2" destOrd="0" parTransId="{C2E4FD3C-E7F8-4F9C-936A-90ED30B19EE4}" sibTransId="{4D1554AD-08FC-489C-804D-FDD2CC485624}"/>
    <dgm:cxn modelId="{5F35E895-E176-4890-B7EC-B506E2543E22}" type="presOf" srcId="{61168874-7EBB-4B5E-B118-140F839C915D}" destId="{42F67F63-7E9D-44B9-89CC-D1EE4A67B830}" srcOrd="0" destOrd="0" presId="urn:microsoft.com/office/officeart/2005/8/layout/list1"/>
    <dgm:cxn modelId="{BD4AD8A2-2E43-46E6-B5B7-03C9C4A52D1C}" srcId="{1A86727F-1A5D-4E54-818E-6A49BBBED50D}" destId="{61168874-7EBB-4B5E-B118-140F839C915D}" srcOrd="0" destOrd="0" parTransId="{21A145C1-68A3-4A2E-AD9C-BAE413A4EFBD}" sibTransId="{09EF57BB-3C9D-4A65-B8C4-A4DFD165E4E7}"/>
    <dgm:cxn modelId="{2B7FEBA3-D7DB-4370-8F60-D53948F67291}" srcId="{1A86727F-1A5D-4E54-818E-6A49BBBED50D}" destId="{E24CA61E-C4FB-46A0-9B65-4DEF07388E90}" srcOrd="1" destOrd="0" parTransId="{8C2DCE45-39FD-455C-8BC5-2EF71671E52B}" sibTransId="{122A5401-07DD-4E3A-91C2-BAE9650B91FD}"/>
    <dgm:cxn modelId="{31E753A6-155A-4D7A-ACA6-DB075A0BE9CF}" type="presOf" srcId="{9E9D4B5B-6457-4A1C-9669-B160275C756A}" destId="{119E09B2-1AD3-435A-9972-08E0D929C2FC}" srcOrd="0" destOrd="1" presId="urn:microsoft.com/office/officeart/2005/8/layout/list1"/>
    <dgm:cxn modelId="{4C0F0EC5-09DC-4211-B0E9-591150E1FBB9}" type="presOf" srcId="{D2384AB6-FF1D-4BFD-906F-28AEDA9165F1}" destId="{4BAA63F8-6A96-49F6-B35A-A1F488ADFEE5}" srcOrd="0" destOrd="0" presId="urn:microsoft.com/office/officeart/2005/8/layout/list1"/>
    <dgm:cxn modelId="{75A87FC7-045E-4023-9F97-BFEB98A6F747}" type="presOf" srcId="{0B6392C4-D827-46EE-A344-96708B739D00}" destId="{119E09B2-1AD3-435A-9972-08E0D929C2FC}" srcOrd="0" destOrd="2" presId="urn:microsoft.com/office/officeart/2005/8/layout/list1"/>
    <dgm:cxn modelId="{E68DB9C7-7EC6-4028-B874-17C86FA409FD}" type="presOf" srcId="{1A86727F-1A5D-4E54-818E-6A49BBBED50D}" destId="{378C1C13-B784-4303-B536-60D54C3DE529}" srcOrd="0" destOrd="0" presId="urn:microsoft.com/office/officeart/2005/8/layout/list1"/>
    <dgm:cxn modelId="{4A09A2CC-CCDE-49DA-8D80-E43D118732EB}" srcId="{D2384AB6-FF1D-4BFD-906F-28AEDA9165F1}" destId="{3B67C68A-44B1-4D9B-910C-735812D877BC}" srcOrd="2" destOrd="0" parTransId="{97F4ECF3-BB91-48CB-9604-5DD8E7139EB1}" sibTransId="{BAF012A0-8135-4244-8DAA-22A7679ED692}"/>
    <dgm:cxn modelId="{B904F2CF-828B-4A3B-B896-E4636DB766A1}" type="presOf" srcId="{F04D1319-123D-46BC-B3C3-FCB40BCF2EA9}" destId="{42F67F63-7E9D-44B9-89CC-D1EE4A67B830}" srcOrd="0" destOrd="3" presId="urn:microsoft.com/office/officeart/2005/8/layout/list1"/>
    <dgm:cxn modelId="{068D54D0-1F04-4707-81BF-6E270C33C42C}" type="presOf" srcId="{3B67C68A-44B1-4D9B-910C-735812D877BC}" destId="{820385DF-CC29-45A2-A2F9-39A1939FD801}" srcOrd="1" destOrd="0" presId="urn:microsoft.com/office/officeart/2005/8/layout/list1"/>
    <dgm:cxn modelId="{84088AD0-82CE-4799-972E-72D3C67C679B}" type="presOf" srcId="{B7B1D7E3-58C9-4A22-8F4D-EC2136830410}" destId="{125D121A-ACDF-4EE0-8468-4B49090E0C27}" srcOrd="0" destOrd="1" presId="urn:microsoft.com/office/officeart/2005/8/layout/list1"/>
    <dgm:cxn modelId="{6D1D1AE1-B19E-4538-AA81-068D00389A57}" srcId="{C7D07AAC-80D0-43F7-8069-EF6ECD889F98}" destId="{445F1D6C-1586-43A8-B7F6-9FB25417C4A6}" srcOrd="2" destOrd="0" parTransId="{8F23339A-736D-4976-9AD3-EE8CA8264F75}" sibTransId="{0EEA2508-527A-47A5-A7BF-E861D0D5FDC2}"/>
    <dgm:cxn modelId="{1C82E2E3-75B7-4E75-AF28-8502A8BBB4F4}" srcId="{3B67C68A-44B1-4D9B-910C-735812D877BC}" destId="{9E9D4B5B-6457-4A1C-9669-B160275C756A}" srcOrd="1" destOrd="0" parTransId="{72A25D00-342D-45FA-8DB7-30C7B041AB62}" sibTransId="{456951FF-DE7D-4C35-B3D3-4CCD3A72FA74}"/>
    <dgm:cxn modelId="{BF6235E7-A3A2-4094-850E-C2D7698C1CE0}" type="presOf" srcId="{C7D07AAC-80D0-43F7-8069-EF6ECD889F98}" destId="{8DBDA5BB-6FFB-41CB-80CB-57241ADAB279}" srcOrd="1" destOrd="0" presId="urn:microsoft.com/office/officeart/2005/8/layout/list1"/>
    <dgm:cxn modelId="{156606EF-2F91-4851-874C-8EEC06ECC596}" srcId="{1A86727F-1A5D-4E54-818E-6A49BBBED50D}" destId="{05C778FF-E7F5-48A0-B064-E4F1039D6F83}" srcOrd="2" destOrd="0" parTransId="{045170AE-A7D9-4AE0-8E83-6807A91779AD}" sibTransId="{85E13FBD-1B25-4B85-852E-8197B7399BC1}"/>
    <dgm:cxn modelId="{60CE2DFA-57A2-4B5A-805B-425AB25C6E54}" srcId="{D2384AB6-FF1D-4BFD-906F-28AEDA9165F1}" destId="{1A86727F-1A5D-4E54-818E-6A49BBBED50D}" srcOrd="0" destOrd="0" parTransId="{AC452B9D-2A17-469B-A079-69B2A918269D}" sibTransId="{296579F3-1FAD-48E8-A13F-2B1B61DE1EBC}"/>
    <dgm:cxn modelId="{4C3765AF-A8EC-4990-B6BF-694BB04ABD5E}" type="presParOf" srcId="{4BAA63F8-6A96-49F6-B35A-A1F488ADFEE5}" destId="{CA8860E7-EBA4-42F0-A871-C19B457037F5}" srcOrd="0" destOrd="0" presId="urn:microsoft.com/office/officeart/2005/8/layout/list1"/>
    <dgm:cxn modelId="{8AE6DB39-AAC3-48D6-AE3F-14FE7E53B86B}" type="presParOf" srcId="{CA8860E7-EBA4-42F0-A871-C19B457037F5}" destId="{378C1C13-B784-4303-B536-60D54C3DE529}" srcOrd="0" destOrd="0" presId="urn:microsoft.com/office/officeart/2005/8/layout/list1"/>
    <dgm:cxn modelId="{18A83880-A008-4CC9-8EF4-32EDD2B86815}" type="presParOf" srcId="{CA8860E7-EBA4-42F0-A871-C19B457037F5}" destId="{9E2F7D90-39A1-4AA8-AC54-D6005FED08C7}" srcOrd="1" destOrd="0" presId="urn:microsoft.com/office/officeart/2005/8/layout/list1"/>
    <dgm:cxn modelId="{881D830F-EF35-46C6-A591-F6B6C5D185E1}" type="presParOf" srcId="{4BAA63F8-6A96-49F6-B35A-A1F488ADFEE5}" destId="{805404ED-0EF2-4399-8658-A32DD83C8509}" srcOrd="1" destOrd="0" presId="urn:microsoft.com/office/officeart/2005/8/layout/list1"/>
    <dgm:cxn modelId="{98783484-351B-4A15-A1CF-C4E2851B17EF}" type="presParOf" srcId="{4BAA63F8-6A96-49F6-B35A-A1F488ADFEE5}" destId="{42F67F63-7E9D-44B9-89CC-D1EE4A67B830}" srcOrd="2" destOrd="0" presId="urn:microsoft.com/office/officeart/2005/8/layout/list1"/>
    <dgm:cxn modelId="{A1007DCB-06C5-444E-8A3D-44D9EEED2F8E}" type="presParOf" srcId="{4BAA63F8-6A96-49F6-B35A-A1F488ADFEE5}" destId="{EF9D633E-AE07-4A87-9DC0-32372559C6E1}" srcOrd="3" destOrd="0" presId="urn:microsoft.com/office/officeart/2005/8/layout/list1"/>
    <dgm:cxn modelId="{96812451-44EB-4942-84E6-6DF99BC979ED}" type="presParOf" srcId="{4BAA63F8-6A96-49F6-B35A-A1F488ADFEE5}" destId="{98E26244-03D7-41EC-B8FC-E87FE457A7B7}" srcOrd="4" destOrd="0" presId="urn:microsoft.com/office/officeart/2005/8/layout/list1"/>
    <dgm:cxn modelId="{957F23D0-DCB0-4733-857A-28AB34DE5F5D}" type="presParOf" srcId="{98E26244-03D7-41EC-B8FC-E87FE457A7B7}" destId="{C71B2B26-89D7-46E5-BE32-A6F9D261091F}" srcOrd="0" destOrd="0" presId="urn:microsoft.com/office/officeart/2005/8/layout/list1"/>
    <dgm:cxn modelId="{35F9CF83-0934-4465-AF9E-C57AB80830F7}" type="presParOf" srcId="{98E26244-03D7-41EC-B8FC-E87FE457A7B7}" destId="{8DBDA5BB-6FFB-41CB-80CB-57241ADAB279}" srcOrd="1" destOrd="0" presId="urn:microsoft.com/office/officeart/2005/8/layout/list1"/>
    <dgm:cxn modelId="{6E2F0953-0472-4A01-9B17-F776858D82C5}" type="presParOf" srcId="{4BAA63F8-6A96-49F6-B35A-A1F488ADFEE5}" destId="{F75FFFC0-D1DE-4446-830B-27C4266E802A}" srcOrd="5" destOrd="0" presId="urn:microsoft.com/office/officeart/2005/8/layout/list1"/>
    <dgm:cxn modelId="{2B503795-7230-4E27-BDDF-5B78BB41A33A}" type="presParOf" srcId="{4BAA63F8-6A96-49F6-B35A-A1F488ADFEE5}" destId="{125D121A-ACDF-4EE0-8468-4B49090E0C27}" srcOrd="6" destOrd="0" presId="urn:microsoft.com/office/officeart/2005/8/layout/list1"/>
    <dgm:cxn modelId="{1B5E5189-2C93-4D40-8E61-635921A74C14}" type="presParOf" srcId="{4BAA63F8-6A96-49F6-B35A-A1F488ADFEE5}" destId="{1A886B89-F698-4B19-8DDB-C3DB38A8C728}" srcOrd="7" destOrd="0" presId="urn:microsoft.com/office/officeart/2005/8/layout/list1"/>
    <dgm:cxn modelId="{7FECBD10-266B-4EFD-BD55-4AFDEC3BB19B}" type="presParOf" srcId="{4BAA63F8-6A96-49F6-B35A-A1F488ADFEE5}" destId="{B812D217-D4F4-46D5-9610-6BD0E5997285}" srcOrd="8" destOrd="0" presId="urn:microsoft.com/office/officeart/2005/8/layout/list1"/>
    <dgm:cxn modelId="{02B059C1-DD72-490E-90AF-F6C9D520DD35}" type="presParOf" srcId="{B812D217-D4F4-46D5-9610-6BD0E5997285}" destId="{EFCD3148-C616-4EBC-A5CB-EF3C2E2A3D28}" srcOrd="0" destOrd="0" presId="urn:microsoft.com/office/officeart/2005/8/layout/list1"/>
    <dgm:cxn modelId="{607F3B9E-F369-48AF-B1A2-0ADAC44478DD}" type="presParOf" srcId="{B812D217-D4F4-46D5-9610-6BD0E5997285}" destId="{820385DF-CC29-45A2-A2F9-39A1939FD801}" srcOrd="1" destOrd="0" presId="urn:microsoft.com/office/officeart/2005/8/layout/list1"/>
    <dgm:cxn modelId="{9A13A210-D90C-496D-A4DB-49759C43CDB6}" type="presParOf" srcId="{4BAA63F8-6A96-49F6-B35A-A1F488ADFEE5}" destId="{038678F5-D3B3-495A-8C9E-2E4D1561540E}" srcOrd="9" destOrd="0" presId="urn:microsoft.com/office/officeart/2005/8/layout/list1"/>
    <dgm:cxn modelId="{67EB6139-F892-4939-8613-B09D6687A0BC}" type="presParOf" srcId="{4BAA63F8-6A96-49F6-B35A-A1F488ADFEE5}" destId="{119E09B2-1AD3-435A-9972-08E0D929C2FC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FEEC7A-10F2-4FA9-9A14-F64E3372FACC}">
      <dsp:nvSpPr>
        <dsp:cNvPr id="0" name=""/>
        <dsp:cNvSpPr/>
      </dsp:nvSpPr>
      <dsp:spPr>
        <a:xfrm>
          <a:off x="0" y="2324"/>
          <a:ext cx="6266011" cy="117811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2BCF35-F42C-4B99-A0F0-CB2FFC94128E}">
      <dsp:nvSpPr>
        <dsp:cNvPr id="0" name=""/>
        <dsp:cNvSpPr/>
      </dsp:nvSpPr>
      <dsp:spPr>
        <a:xfrm>
          <a:off x="356378" y="267399"/>
          <a:ext cx="647961" cy="6479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1C1CE2-1827-49A3-9A02-5B3AAAF3F1F5}">
      <dsp:nvSpPr>
        <dsp:cNvPr id="0" name=""/>
        <dsp:cNvSpPr/>
      </dsp:nvSpPr>
      <dsp:spPr>
        <a:xfrm>
          <a:off x="1360719" y="2324"/>
          <a:ext cx="4905291" cy="11781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684" tIns="124684" rIns="124684" bIns="124684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venir Next LT Pro" panose="020B0504020202020204" pitchFamily="34" charset="0"/>
            </a:rPr>
            <a:t>Now that Victorians can “get on the beers” again, what to drink?</a:t>
          </a:r>
        </a:p>
      </dsp:txBody>
      <dsp:txXfrm>
        <a:off x="1360719" y="2324"/>
        <a:ext cx="4905291" cy="1178112"/>
      </dsp:txXfrm>
    </dsp:sp>
    <dsp:sp modelId="{A6F5A988-3FCC-443F-A551-EA8603D5F9C5}">
      <dsp:nvSpPr>
        <dsp:cNvPr id="0" name=""/>
        <dsp:cNvSpPr/>
      </dsp:nvSpPr>
      <dsp:spPr>
        <a:xfrm>
          <a:off x="0" y="1474964"/>
          <a:ext cx="6266011" cy="1178112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50371C-B4BE-417B-8F68-07453B06F26D}">
      <dsp:nvSpPr>
        <dsp:cNvPr id="0" name=""/>
        <dsp:cNvSpPr/>
      </dsp:nvSpPr>
      <dsp:spPr>
        <a:xfrm>
          <a:off x="356378" y="1740040"/>
          <a:ext cx="647961" cy="6479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C10DFF-DCD2-4C2C-B777-BD7769AA480D}">
      <dsp:nvSpPr>
        <dsp:cNvPr id="0" name=""/>
        <dsp:cNvSpPr/>
      </dsp:nvSpPr>
      <dsp:spPr>
        <a:xfrm>
          <a:off x="1360719" y="1474964"/>
          <a:ext cx="4905291" cy="11781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684" tIns="124684" rIns="124684" bIns="124684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venir Next LT Pro" panose="020B0504020202020204" pitchFamily="34" charset="0"/>
            </a:rPr>
            <a:t>You can go with the same old, same old but you’re probably tired of that since that’s all you’ve been drinking for the past 6 months</a:t>
          </a:r>
        </a:p>
      </dsp:txBody>
      <dsp:txXfrm>
        <a:off x="1360719" y="1474964"/>
        <a:ext cx="4905291" cy="1178112"/>
      </dsp:txXfrm>
    </dsp:sp>
    <dsp:sp modelId="{43D4E4B8-2752-4084-ADC1-716F9167BD55}">
      <dsp:nvSpPr>
        <dsp:cNvPr id="0" name=""/>
        <dsp:cNvSpPr/>
      </dsp:nvSpPr>
      <dsp:spPr>
        <a:xfrm>
          <a:off x="0" y="2947605"/>
          <a:ext cx="6266011" cy="1178112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8DCFF7-96E7-4F1D-A85B-8B25EADD4A5F}">
      <dsp:nvSpPr>
        <dsp:cNvPr id="0" name=""/>
        <dsp:cNvSpPr/>
      </dsp:nvSpPr>
      <dsp:spPr>
        <a:xfrm>
          <a:off x="356378" y="3212680"/>
          <a:ext cx="647961" cy="64796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5322C3-FBE4-4E5A-97CC-E9D374124B1B}">
      <dsp:nvSpPr>
        <dsp:cNvPr id="0" name=""/>
        <dsp:cNvSpPr/>
      </dsp:nvSpPr>
      <dsp:spPr>
        <a:xfrm>
          <a:off x="1360719" y="2947605"/>
          <a:ext cx="4905291" cy="11781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684" tIns="124684" rIns="124684" bIns="124684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venir Next LT Pro" panose="020B0504020202020204" pitchFamily="34" charset="0"/>
            </a:rPr>
            <a:t>We thought it would be great to celebrate the world of craft beers and get beer lovers to try something different and find a new favorite</a:t>
          </a:r>
        </a:p>
      </dsp:txBody>
      <dsp:txXfrm>
        <a:off x="1360719" y="2947605"/>
        <a:ext cx="4905291" cy="1178112"/>
      </dsp:txXfrm>
    </dsp:sp>
    <dsp:sp modelId="{44CFD235-ABAB-48D0-820D-D52A1C84BB77}">
      <dsp:nvSpPr>
        <dsp:cNvPr id="0" name=""/>
        <dsp:cNvSpPr/>
      </dsp:nvSpPr>
      <dsp:spPr>
        <a:xfrm>
          <a:off x="0" y="4420245"/>
          <a:ext cx="6266011" cy="1178112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BF8237-6A87-4FF0-B0F3-C7FD4402A6D5}">
      <dsp:nvSpPr>
        <dsp:cNvPr id="0" name=""/>
        <dsp:cNvSpPr/>
      </dsp:nvSpPr>
      <dsp:spPr>
        <a:xfrm>
          <a:off x="356378" y="4685320"/>
          <a:ext cx="647961" cy="64796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A32CAA-F62C-4339-9A85-233FFFBFE2DE}">
      <dsp:nvSpPr>
        <dsp:cNvPr id="0" name=""/>
        <dsp:cNvSpPr/>
      </dsp:nvSpPr>
      <dsp:spPr>
        <a:xfrm>
          <a:off x="1360719" y="4420245"/>
          <a:ext cx="4905291" cy="11781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4684" tIns="124684" rIns="124684" bIns="124684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Avenir Next LT Pro" panose="020B0504020202020204" pitchFamily="34" charset="0"/>
            </a:rPr>
            <a:t>Using review data and data on breweries, we set out on a virtual brewery crawl to find good datasets and ways to teach a model how to appreciate craft beer, and recommend one</a:t>
          </a:r>
        </a:p>
      </dsp:txBody>
      <dsp:txXfrm>
        <a:off x="1360719" y="4420245"/>
        <a:ext cx="4905291" cy="1178112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0C0089-CDC0-4931-AA56-BBCA05DFBA02}">
      <dsp:nvSpPr>
        <dsp:cNvPr id="0" name=""/>
        <dsp:cNvSpPr/>
      </dsp:nvSpPr>
      <dsp:spPr>
        <a:xfrm>
          <a:off x="1035151" y="289"/>
          <a:ext cx="3190022" cy="1914013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Avenir Next LT Pro" panose="020B0504020202020204" pitchFamily="34" charset="0"/>
            </a:rPr>
            <a:t>We wanted to add a map feature for users who want to visit the brewery or purchase the beers recommended</a:t>
          </a:r>
          <a:endParaRPr lang="en-AU" sz="2100" kern="1200" dirty="0">
            <a:latin typeface="Avenir Next LT Pro" panose="020B0504020202020204" pitchFamily="34" charset="0"/>
          </a:endParaRPr>
        </a:p>
      </dsp:txBody>
      <dsp:txXfrm>
        <a:off x="1035151" y="289"/>
        <a:ext cx="3190022" cy="1914013"/>
      </dsp:txXfrm>
    </dsp:sp>
    <dsp:sp modelId="{9E439C27-2843-4D2C-86EE-2B89C87D2E29}">
      <dsp:nvSpPr>
        <dsp:cNvPr id="0" name=""/>
        <dsp:cNvSpPr/>
      </dsp:nvSpPr>
      <dsp:spPr>
        <a:xfrm>
          <a:off x="4544176" y="289"/>
          <a:ext cx="3190022" cy="1914013"/>
        </a:xfrm>
        <a:prstGeom prst="rect">
          <a:avLst/>
        </a:prstGeom>
        <a:solidFill>
          <a:schemeClr val="accent4">
            <a:hueOff val="1562932"/>
            <a:satOff val="-152"/>
            <a:lumOff val="-6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100" kern="1200" dirty="0">
              <a:latin typeface="Avenir Next LT Pro" panose="020B0504020202020204" pitchFamily="34" charset="0"/>
            </a:rPr>
            <a:t>To create the map visualisation, we used Leaflet and the Google Map latitude and longitude data for each brewery</a:t>
          </a:r>
        </a:p>
      </dsp:txBody>
      <dsp:txXfrm>
        <a:off x="4544176" y="289"/>
        <a:ext cx="3190022" cy="1914013"/>
      </dsp:txXfrm>
    </dsp:sp>
    <dsp:sp modelId="{93661902-B880-44C2-8047-4201C3F47529}">
      <dsp:nvSpPr>
        <dsp:cNvPr id="0" name=""/>
        <dsp:cNvSpPr/>
      </dsp:nvSpPr>
      <dsp:spPr>
        <a:xfrm>
          <a:off x="1035151" y="2233305"/>
          <a:ext cx="3190022" cy="1914013"/>
        </a:xfrm>
        <a:prstGeom prst="rect">
          <a:avLst/>
        </a:prstGeom>
        <a:solidFill>
          <a:schemeClr val="accent4">
            <a:hueOff val="3125863"/>
            <a:satOff val="-305"/>
            <a:lumOff val="-131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>
              <a:latin typeface="Avenir Next LT Pro" panose="020B0504020202020204" pitchFamily="34" charset="0"/>
            </a:rPr>
            <a:t>A marker was created for each brewery (with a little beer stein of course!)</a:t>
          </a:r>
          <a:endParaRPr lang="en-AU" sz="2100" kern="1200" dirty="0">
            <a:latin typeface="Avenir Next LT Pro" panose="020B0504020202020204" pitchFamily="34" charset="0"/>
          </a:endParaRPr>
        </a:p>
      </dsp:txBody>
      <dsp:txXfrm>
        <a:off x="1035151" y="2233305"/>
        <a:ext cx="3190022" cy="1914013"/>
      </dsp:txXfrm>
    </dsp:sp>
    <dsp:sp modelId="{ECDEBD67-D1AF-4804-9395-C8265D2E4BC1}">
      <dsp:nvSpPr>
        <dsp:cNvPr id="0" name=""/>
        <dsp:cNvSpPr/>
      </dsp:nvSpPr>
      <dsp:spPr>
        <a:xfrm>
          <a:off x="4544176" y="2233305"/>
          <a:ext cx="3190022" cy="1914013"/>
        </a:xfrm>
        <a:prstGeom prst="rect">
          <a:avLst/>
        </a:prstGeom>
        <a:solidFill>
          <a:schemeClr val="accent4">
            <a:hueOff val="4688795"/>
            <a:satOff val="-457"/>
            <a:lumOff val="-196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2100" kern="1200" dirty="0">
              <a:latin typeface="Avenir Next LT Pro" panose="020B0504020202020204" pitchFamily="34" charset="0"/>
            </a:rPr>
            <a:t>Information popup boxes were created to show users the brewery name and address information</a:t>
          </a:r>
        </a:p>
      </dsp:txBody>
      <dsp:txXfrm>
        <a:off x="4544176" y="2233305"/>
        <a:ext cx="3190022" cy="19140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BA88B1-DB94-46AB-B3A7-72B57AC30CC2}">
      <dsp:nvSpPr>
        <dsp:cNvPr id="0" name=""/>
        <dsp:cNvSpPr/>
      </dsp:nvSpPr>
      <dsp:spPr>
        <a:xfrm>
          <a:off x="902689" y="289763"/>
          <a:ext cx="1261054" cy="1261054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EB0706-DE07-40BE-884F-703F86244086}">
      <dsp:nvSpPr>
        <dsp:cNvPr id="0" name=""/>
        <dsp:cNvSpPr/>
      </dsp:nvSpPr>
      <dsp:spPr>
        <a:xfrm>
          <a:off x="1171439" y="558512"/>
          <a:ext cx="723555" cy="7235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45E08A-A058-44CB-8CE1-D9EA3C0173BA}">
      <dsp:nvSpPr>
        <dsp:cNvPr id="0" name=""/>
        <dsp:cNvSpPr/>
      </dsp:nvSpPr>
      <dsp:spPr>
        <a:xfrm>
          <a:off x="499565" y="1943605"/>
          <a:ext cx="2067302" cy="166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cap="none" baseline="0" dirty="0">
              <a:latin typeface="Avenir Next LT Pro" panose="020B0504020202020204" pitchFamily="34" charset="0"/>
            </a:rPr>
            <a:t>From our search, we identified 3 data points which provided us with the information needed</a:t>
          </a:r>
        </a:p>
      </dsp:txBody>
      <dsp:txXfrm>
        <a:off x="499565" y="1943605"/>
        <a:ext cx="2067302" cy="1665000"/>
      </dsp:txXfrm>
    </dsp:sp>
    <dsp:sp modelId="{C049969C-CBB0-4814-A422-94756F300E87}">
      <dsp:nvSpPr>
        <dsp:cNvPr id="0" name=""/>
        <dsp:cNvSpPr/>
      </dsp:nvSpPr>
      <dsp:spPr>
        <a:xfrm>
          <a:off x="3331770" y="289763"/>
          <a:ext cx="1261054" cy="1261054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2BD0CD-7EF7-4887-BF45-B7A1622B0AFE}">
      <dsp:nvSpPr>
        <dsp:cNvPr id="0" name=""/>
        <dsp:cNvSpPr/>
      </dsp:nvSpPr>
      <dsp:spPr>
        <a:xfrm>
          <a:off x="3600519" y="558512"/>
          <a:ext cx="723555" cy="7235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C521C1-B7D6-442E-913B-4044031AEDD0}">
      <dsp:nvSpPr>
        <dsp:cNvPr id="0" name=""/>
        <dsp:cNvSpPr/>
      </dsp:nvSpPr>
      <dsp:spPr>
        <a:xfrm>
          <a:off x="2928646" y="1943605"/>
          <a:ext cx="2067302" cy="166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cap="none" baseline="0" dirty="0">
              <a:latin typeface="Avenir Next LT Pro" panose="020B0504020202020204" pitchFamily="34" charset="0"/>
            </a:rPr>
            <a:t>Data point 1 – </a:t>
          </a:r>
          <a:r>
            <a:rPr lang="en-US" sz="1800" kern="1200" cap="none" baseline="0" dirty="0" err="1">
              <a:latin typeface="Avenir Next LT Pro" panose="020B0504020202020204" pitchFamily="34" charset="0"/>
            </a:rPr>
            <a:t>Dataworld</a:t>
          </a:r>
          <a:endParaRPr lang="en-US" sz="1800" kern="1200" cap="none" baseline="0" dirty="0">
            <a:latin typeface="Avenir Next LT Pro" panose="020B0504020202020204" pitchFamily="34" charset="0"/>
          </a:endParaRPr>
        </a:p>
      </dsp:txBody>
      <dsp:txXfrm>
        <a:off x="2928646" y="1943605"/>
        <a:ext cx="2067302" cy="1665000"/>
      </dsp:txXfrm>
    </dsp:sp>
    <dsp:sp modelId="{582167B2-8168-46D5-9650-BE2BD03B679C}">
      <dsp:nvSpPr>
        <dsp:cNvPr id="0" name=""/>
        <dsp:cNvSpPr/>
      </dsp:nvSpPr>
      <dsp:spPr>
        <a:xfrm>
          <a:off x="5760850" y="289763"/>
          <a:ext cx="1261054" cy="1261054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ABF4E7-C759-47BD-9DAF-2C0517969725}">
      <dsp:nvSpPr>
        <dsp:cNvPr id="0" name=""/>
        <dsp:cNvSpPr/>
      </dsp:nvSpPr>
      <dsp:spPr>
        <a:xfrm>
          <a:off x="6029599" y="558512"/>
          <a:ext cx="723555" cy="7235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D12752-8A9B-4BCC-BEE6-43EB0F39B5D8}">
      <dsp:nvSpPr>
        <dsp:cNvPr id="0" name=""/>
        <dsp:cNvSpPr/>
      </dsp:nvSpPr>
      <dsp:spPr>
        <a:xfrm>
          <a:off x="5357726" y="1943605"/>
          <a:ext cx="2067302" cy="166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cap="none" baseline="0" dirty="0">
              <a:latin typeface="Avenir Next LT Pro" panose="020B0504020202020204" pitchFamily="34" charset="0"/>
            </a:rPr>
            <a:t>Data point 2 – BeerAdvocate Website</a:t>
          </a:r>
        </a:p>
      </dsp:txBody>
      <dsp:txXfrm>
        <a:off x="5357726" y="1943605"/>
        <a:ext cx="2067302" cy="1665000"/>
      </dsp:txXfrm>
    </dsp:sp>
    <dsp:sp modelId="{4462B91D-7831-4A55-A3FE-84909FD472C3}">
      <dsp:nvSpPr>
        <dsp:cNvPr id="0" name=""/>
        <dsp:cNvSpPr/>
      </dsp:nvSpPr>
      <dsp:spPr>
        <a:xfrm>
          <a:off x="8189930" y="289763"/>
          <a:ext cx="1261054" cy="1261054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247091-709E-4423-B40C-E451B8FF38E3}">
      <dsp:nvSpPr>
        <dsp:cNvPr id="0" name=""/>
        <dsp:cNvSpPr/>
      </dsp:nvSpPr>
      <dsp:spPr>
        <a:xfrm>
          <a:off x="8458679" y="558512"/>
          <a:ext cx="723555" cy="72355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rnd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AE7358-4099-4F08-A9BA-48A35309ACF9}">
      <dsp:nvSpPr>
        <dsp:cNvPr id="0" name=""/>
        <dsp:cNvSpPr/>
      </dsp:nvSpPr>
      <dsp:spPr>
        <a:xfrm>
          <a:off x="7786806" y="1943605"/>
          <a:ext cx="2067302" cy="166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800" kern="1200" cap="none" baseline="0" dirty="0">
              <a:latin typeface="Avenir Next LT Pro" panose="020B0504020202020204" pitchFamily="34" charset="0"/>
            </a:rPr>
            <a:t>Data point 3 – Google API</a:t>
          </a:r>
        </a:p>
      </dsp:txBody>
      <dsp:txXfrm>
        <a:off x="7786806" y="1943605"/>
        <a:ext cx="2067302" cy="1665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811A1A-E348-4905-93BC-E948ADF902A2}">
      <dsp:nvSpPr>
        <dsp:cNvPr id="0" name=""/>
        <dsp:cNvSpPr/>
      </dsp:nvSpPr>
      <dsp:spPr>
        <a:xfrm>
          <a:off x="234402" y="786734"/>
          <a:ext cx="894002" cy="894002"/>
        </a:xfrm>
        <a:prstGeom prst="ellipse">
          <a:avLst/>
        </a:prstGeom>
        <a:solidFill>
          <a:schemeClr val="accent5">
            <a:alpha val="5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28647F91-4C9E-4EED-B533-A1355E213F46}">
      <dsp:nvSpPr>
        <dsp:cNvPr id="0" name=""/>
        <dsp:cNvSpPr/>
      </dsp:nvSpPr>
      <dsp:spPr>
        <a:xfrm>
          <a:off x="681403" y="786734"/>
          <a:ext cx="4769827" cy="894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Avenir Next LT Pro" panose="020B0504020202020204" pitchFamily="34" charset="0"/>
            </a:rPr>
            <a:t>2 identifiers each with a descriptor</a:t>
          </a:r>
          <a:endParaRPr lang="en-AU" sz="1800" kern="1200" dirty="0">
            <a:latin typeface="Avenir Next LT Pro" panose="020B0504020202020204" pitchFamily="34" charset="0"/>
          </a:endParaRPr>
        </a:p>
      </dsp:txBody>
      <dsp:txXfrm>
        <a:off x="681403" y="786734"/>
        <a:ext cx="4769827" cy="894002"/>
      </dsp:txXfrm>
    </dsp:sp>
    <dsp:sp modelId="{3D1B3BB3-92E7-461D-9916-5442C5C86FAB}">
      <dsp:nvSpPr>
        <dsp:cNvPr id="0" name=""/>
        <dsp:cNvSpPr/>
      </dsp:nvSpPr>
      <dsp:spPr>
        <a:xfrm>
          <a:off x="234402" y="1680736"/>
          <a:ext cx="894002" cy="894002"/>
        </a:xfrm>
        <a:prstGeom prst="ellipse">
          <a:avLst/>
        </a:prstGeom>
        <a:solidFill>
          <a:schemeClr val="accent5">
            <a:alpha val="50000"/>
            <a:hueOff val="3436396"/>
            <a:satOff val="-218"/>
            <a:lumOff val="-176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48ED80F1-E4A5-4082-9A8D-6096AA257BA2}">
      <dsp:nvSpPr>
        <dsp:cNvPr id="0" name=""/>
        <dsp:cNvSpPr/>
      </dsp:nvSpPr>
      <dsp:spPr>
        <a:xfrm>
          <a:off x="681403" y="1680736"/>
          <a:ext cx="4769827" cy="894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Avenir Next LT Pro" panose="020B0504020202020204" pitchFamily="34" charset="0"/>
            </a:rPr>
            <a:t>5 review scores for different features </a:t>
          </a:r>
          <a:endParaRPr lang="en-AU" sz="1800" kern="1200" dirty="0">
            <a:latin typeface="Avenir Next LT Pro" panose="020B0504020202020204" pitchFamily="34" charset="0"/>
          </a:endParaRPr>
        </a:p>
      </dsp:txBody>
      <dsp:txXfrm>
        <a:off x="681403" y="1680736"/>
        <a:ext cx="4769827" cy="894002"/>
      </dsp:txXfrm>
    </dsp:sp>
    <dsp:sp modelId="{89F471DC-452B-456E-BA95-7FAC05285FE5}">
      <dsp:nvSpPr>
        <dsp:cNvPr id="0" name=""/>
        <dsp:cNvSpPr/>
      </dsp:nvSpPr>
      <dsp:spPr>
        <a:xfrm>
          <a:off x="234402" y="2574738"/>
          <a:ext cx="894002" cy="894002"/>
        </a:xfrm>
        <a:prstGeom prst="ellipse">
          <a:avLst/>
        </a:prstGeom>
        <a:solidFill>
          <a:schemeClr val="accent5">
            <a:alpha val="50000"/>
            <a:hueOff val="6872791"/>
            <a:satOff val="-436"/>
            <a:lumOff val="-352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</dsp:sp>
    <dsp:sp modelId="{98D08E42-8D56-452A-8DC2-CA75A113D581}">
      <dsp:nvSpPr>
        <dsp:cNvPr id="0" name=""/>
        <dsp:cNvSpPr/>
      </dsp:nvSpPr>
      <dsp:spPr>
        <a:xfrm>
          <a:off x="681403" y="2574738"/>
          <a:ext cx="4769827" cy="894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2860" rIns="0" bIns="2286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latin typeface="Avenir Next LT Pro" panose="020B0504020202020204" pitchFamily="34" charset="0"/>
            </a:rPr>
            <a:t>Time stamp and reviewer info</a:t>
          </a:r>
          <a:endParaRPr lang="en-AU" sz="1800" kern="1200" dirty="0">
            <a:latin typeface="Avenir Next LT Pro" panose="020B0504020202020204" pitchFamily="34" charset="0"/>
          </a:endParaRPr>
        </a:p>
      </dsp:txBody>
      <dsp:txXfrm>
        <a:off x="681403" y="2574738"/>
        <a:ext cx="4769827" cy="8940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45B1CC-503E-4799-9805-0815512CBD69}">
      <dsp:nvSpPr>
        <dsp:cNvPr id="0" name=""/>
        <dsp:cNvSpPr/>
      </dsp:nvSpPr>
      <dsp:spPr>
        <a:xfrm>
          <a:off x="1186688" y="149308"/>
          <a:ext cx="3270461" cy="327063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 err="1">
              <a:latin typeface="Avenir Next LT Pro" panose="020B0504020202020204" pitchFamily="34" charset="0"/>
            </a:rPr>
            <a:t>DataWorld</a:t>
          </a:r>
          <a:r>
            <a:rPr lang="en-US" sz="2400" b="1" kern="1200" dirty="0">
              <a:latin typeface="Avenir Next LT Pro" panose="020B0504020202020204" pitchFamily="34" charset="0"/>
            </a:rPr>
            <a:t> dataset</a:t>
          </a:r>
          <a:endParaRPr lang="en-AU" sz="2400" b="1" kern="1200" dirty="0">
            <a:latin typeface="Avenir Next LT Pro" panose="020B0504020202020204" pitchFamily="34" charset="0"/>
          </a:endParaRPr>
        </a:p>
      </dsp:txBody>
      <dsp:txXfrm>
        <a:off x="1665636" y="628282"/>
        <a:ext cx="2312565" cy="2312690"/>
      </dsp:txXfrm>
    </dsp:sp>
    <dsp:sp modelId="{0B5AB53B-C44F-43AC-89B0-D62BA8B42779}">
      <dsp:nvSpPr>
        <dsp:cNvPr id="0" name=""/>
        <dsp:cNvSpPr/>
      </dsp:nvSpPr>
      <dsp:spPr>
        <a:xfrm>
          <a:off x="3053032" y="0"/>
          <a:ext cx="363608" cy="364000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E264BC-949B-4F75-ADA1-79DE1114070F}">
      <dsp:nvSpPr>
        <dsp:cNvPr id="0" name=""/>
        <dsp:cNvSpPr/>
      </dsp:nvSpPr>
      <dsp:spPr>
        <a:xfrm>
          <a:off x="2192313" y="3176954"/>
          <a:ext cx="263649" cy="263485"/>
        </a:xfrm>
        <a:prstGeom prst="ellipse">
          <a:avLst/>
        </a:prstGeom>
        <a:solidFill>
          <a:schemeClr val="accent5">
            <a:hueOff val="429549"/>
            <a:satOff val="-27"/>
            <a:lumOff val="-221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A42349-3AD9-441E-A921-0D5711E2FC13}">
      <dsp:nvSpPr>
        <dsp:cNvPr id="0" name=""/>
        <dsp:cNvSpPr/>
      </dsp:nvSpPr>
      <dsp:spPr>
        <a:xfrm>
          <a:off x="4667801" y="1476495"/>
          <a:ext cx="263649" cy="263485"/>
        </a:xfrm>
        <a:prstGeom prst="ellipse">
          <a:avLst/>
        </a:prstGeom>
        <a:solidFill>
          <a:schemeClr val="accent5">
            <a:hueOff val="859099"/>
            <a:satOff val="-54"/>
            <a:lumOff val="-441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F40B9F-22A1-4335-9D33-CFA871E0DE3F}">
      <dsp:nvSpPr>
        <dsp:cNvPr id="0" name=""/>
        <dsp:cNvSpPr/>
      </dsp:nvSpPr>
      <dsp:spPr>
        <a:xfrm>
          <a:off x="3407919" y="3457030"/>
          <a:ext cx="363608" cy="364000"/>
        </a:xfrm>
        <a:prstGeom prst="ellipse">
          <a:avLst/>
        </a:prstGeom>
        <a:solidFill>
          <a:schemeClr val="accent5">
            <a:hueOff val="1288648"/>
            <a:satOff val="-82"/>
            <a:lumOff val="-662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24A509-915A-49F3-86E6-0D11224B9AE2}">
      <dsp:nvSpPr>
        <dsp:cNvPr id="0" name=""/>
        <dsp:cNvSpPr/>
      </dsp:nvSpPr>
      <dsp:spPr>
        <a:xfrm>
          <a:off x="2266108" y="516724"/>
          <a:ext cx="263649" cy="263485"/>
        </a:xfrm>
        <a:prstGeom prst="ellipse">
          <a:avLst/>
        </a:prstGeom>
        <a:solidFill>
          <a:schemeClr val="accent5">
            <a:hueOff val="1718198"/>
            <a:satOff val="-109"/>
            <a:lumOff val="-882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AE324E-F526-4668-B722-38EDAD95857A}">
      <dsp:nvSpPr>
        <dsp:cNvPr id="0" name=""/>
        <dsp:cNvSpPr/>
      </dsp:nvSpPr>
      <dsp:spPr>
        <a:xfrm>
          <a:off x="1436250" y="2025424"/>
          <a:ext cx="263649" cy="263485"/>
        </a:xfrm>
        <a:prstGeom prst="ellipse">
          <a:avLst/>
        </a:prstGeom>
        <a:solidFill>
          <a:schemeClr val="accent5">
            <a:hueOff val="2147747"/>
            <a:satOff val="-136"/>
            <a:lumOff val="-110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064187-8923-4EE8-90AF-B3D98E758F57}">
      <dsp:nvSpPr>
        <dsp:cNvPr id="0" name=""/>
        <dsp:cNvSpPr/>
      </dsp:nvSpPr>
      <dsp:spPr>
        <a:xfrm>
          <a:off x="164292" y="739223"/>
          <a:ext cx="1329652" cy="1329626"/>
        </a:xfrm>
        <a:prstGeom prst="ellipse">
          <a:avLst/>
        </a:prstGeom>
        <a:solidFill>
          <a:schemeClr val="accent5">
            <a:hueOff val="2577297"/>
            <a:satOff val="-163"/>
            <a:lumOff val="-132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venir Next LT Pro" panose="020B0504020202020204" pitchFamily="34" charset="0"/>
            </a:rPr>
            <a:t>1.5m reviews</a:t>
          </a:r>
          <a:endParaRPr lang="en-AU" sz="1400" kern="1200" dirty="0">
            <a:latin typeface="Avenir Next LT Pro" panose="020B0504020202020204" pitchFamily="34" charset="0"/>
          </a:endParaRPr>
        </a:p>
      </dsp:txBody>
      <dsp:txXfrm>
        <a:off x="359015" y="933942"/>
        <a:ext cx="940206" cy="940188"/>
      </dsp:txXfrm>
    </dsp:sp>
    <dsp:sp modelId="{640DDBFD-0932-46DC-811C-DC0FFB827540}">
      <dsp:nvSpPr>
        <dsp:cNvPr id="0" name=""/>
        <dsp:cNvSpPr/>
      </dsp:nvSpPr>
      <dsp:spPr>
        <a:xfrm>
          <a:off x="2685398" y="528435"/>
          <a:ext cx="363608" cy="364000"/>
        </a:xfrm>
        <a:prstGeom prst="ellipse">
          <a:avLst/>
        </a:prstGeom>
        <a:solidFill>
          <a:schemeClr val="accent5">
            <a:hueOff val="3006846"/>
            <a:satOff val="-191"/>
            <a:lumOff val="-154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A91517-8C4A-4FCD-A32D-01E89EE7F88A}">
      <dsp:nvSpPr>
        <dsp:cNvPr id="0" name=""/>
        <dsp:cNvSpPr/>
      </dsp:nvSpPr>
      <dsp:spPr>
        <a:xfrm>
          <a:off x="289743" y="2458224"/>
          <a:ext cx="657446" cy="657738"/>
        </a:xfrm>
        <a:prstGeom prst="ellipse">
          <a:avLst/>
        </a:prstGeom>
        <a:solidFill>
          <a:schemeClr val="accent5">
            <a:hueOff val="3436396"/>
            <a:satOff val="-218"/>
            <a:lumOff val="-176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1B3FE7-F92A-4CD0-ADEE-BE4A6BBE107F}">
      <dsp:nvSpPr>
        <dsp:cNvPr id="0" name=""/>
        <dsp:cNvSpPr/>
      </dsp:nvSpPr>
      <dsp:spPr>
        <a:xfrm>
          <a:off x="4320867" y="3044452"/>
          <a:ext cx="1329652" cy="1329626"/>
        </a:xfrm>
        <a:prstGeom prst="ellipse">
          <a:avLst/>
        </a:prstGeom>
        <a:solidFill>
          <a:schemeClr val="accent5">
            <a:hueOff val="3865945"/>
            <a:satOff val="-245"/>
            <a:lumOff val="-198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venir Next LT Pro" panose="020B0504020202020204" pitchFamily="34" charset="0"/>
            </a:rPr>
            <a:t>5,000 breweries</a:t>
          </a:r>
          <a:endParaRPr lang="en-AU" sz="1400" kern="1200" dirty="0">
            <a:latin typeface="Avenir Next LT Pro" panose="020B0504020202020204" pitchFamily="34" charset="0"/>
          </a:endParaRPr>
        </a:p>
      </dsp:txBody>
      <dsp:txXfrm>
        <a:off x="4515590" y="3239171"/>
        <a:ext cx="940206" cy="940188"/>
      </dsp:txXfrm>
    </dsp:sp>
    <dsp:sp modelId="{D67237F8-803D-4F85-9FA5-F25F79111D9B}">
      <dsp:nvSpPr>
        <dsp:cNvPr id="0" name=""/>
        <dsp:cNvSpPr/>
      </dsp:nvSpPr>
      <dsp:spPr>
        <a:xfrm>
          <a:off x="4199538" y="1031985"/>
          <a:ext cx="363608" cy="364000"/>
        </a:xfrm>
        <a:prstGeom prst="ellipse">
          <a:avLst/>
        </a:prstGeom>
        <a:solidFill>
          <a:schemeClr val="accent5">
            <a:hueOff val="4295495"/>
            <a:satOff val="-272"/>
            <a:lumOff val="-2206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76EAC6-29E3-40D2-90BC-EE744566001B}">
      <dsp:nvSpPr>
        <dsp:cNvPr id="0" name=""/>
        <dsp:cNvSpPr/>
      </dsp:nvSpPr>
      <dsp:spPr>
        <a:xfrm>
          <a:off x="39511" y="3240874"/>
          <a:ext cx="263649" cy="263485"/>
        </a:xfrm>
        <a:prstGeom prst="ellipse">
          <a:avLst/>
        </a:prstGeom>
        <a:solidFill>
          <a:schemeClr val="accent5">
            <a:hueOff val="4725044"/>
            <a:satOff val="-300"/>
            <a:lumOff val="-2426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7C5038-0D18-4A9A-AEAE-8C21CA53B2EB}">
      <dsp:nvSpPr>
        <dsp:cNvPr id="0" name=""/>
        <dsp:cNvSpPr/>
      </dsp:nvSpPr>
      <dsp:spPr>
        <a:xfrm>
          <a:off x="2666614" y="2865651"/>
          <a:ext cx="263649" cy="263485"/>
        </a:xfrm>
        <a:prstGeom prst="ellipse">
          <a:avLst/>
        </a:prstGeom>
        <a:solidFill>
          <a:schemeClr val="accent5">
            <a:hueOff val="5154594"/>
            <a:satOff val="-327"/>
            <a:lumOff val="-2647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07C79A-F364-4370-8BF7-9E70EC20BE63}">
      <dsp:nvSpPr>
        <dsp:cNvPr id="0" name=""/>
        <dsp:cNvSpPr/>
      </dsp:nvSpPr>
      <dsp:spPr>
        <a:xfrm>
          <a:off x="1022348" y="3443501"/>
          <a:ext cx="1329652" cy="1329626"/>
        </a:xfrm>
        <a:prstGeom prst="ellipse">
          <a:avLst/>
        </a:prstGeom>
        <a:solidFill>
          <a:schemeClr val="accent5">
            <a:hueOff val="5584143"/>
            <a:satOff val="-354"/>
            <a:lumOff val="-2867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venir Next LT Pro" panose="020B0504020202020204" pitchFamily="34" charset="0"/>
            </a:rPr>
            <a:t>16,000 unique beers</a:t>
          </a:r>
          <a:endParaRPr lang="en-AU" sz="1400" kern="1200" dirty="0">
            <a:latin typeface="Avenir Next LT Pro" panose="020B0504020202020204" pitchFamily="34" charset="0"/>
          </a:endParaRPr>
        </a:p>
      </dsp:txBody>
      <dsp:txXfrm>
        <a:off x="1217071" y="3638220"/>
        <a:ext cx="940206" cy="940188"/>
      </dsp:txXfrm>
    </dsp:sp>
    <dsp:sp modelId="{A3D2E6B1-6659-4DC2-9F3F-74AF725AAA51}">
      <dsp:nvSpPr>
        <dsp:cNvPr id="0" name=""/>
        <dsp:cNvSpPr/>
      </dsp:nvSpPr>
      <dsp:spPr>
        <a:xfrm>
          <a:off x="5043485" y="2365516"/>
          <a:ext cx="263649" cy="263485"/>
        </a:xfrm>
        <a:prstGeom prst="ellipse">
          <a:avLst/>
        </a:prstGeom>
        <a:solidFill>
          <a:schemeClr val="accent5">
            <a:hueOff val="6013693"/>
            <a:satOff val="-381"/>
            <a:lumOff val="-308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961EEB-C5DF-4921-82FB-A096C1BCDAD0}">
      <dsp:nvSpPr>
        <dsp:cNvPr id="0" name=""/>
        <dsp:cNvSpPr/>
      </dsp:nvSpPr>
      <dsp:spPr>
        <a:xfrm>
          <a:off x="4943037" y="155798"/>
          <a:ext cx="1329652" cy="1329626"/>
        </a:xfrm>
        <a:prstGeom prst="ellipse">
          <a:avLst/>
        </a:prstGeom>
        <a:solidFill>
          <a:schemeClr val="accent5">
            <a:hueOff val="6443242"/>
            <a:satOff val="-409"/>
            <a:lumOff val="-330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Avenir Next LT Pro" panose="020B0504020202020204" pitchFamily="34" charset="0"/>
            </a:rPr>
            <a:t>13 data fields</a:t>
          </a:r>
          <a:endParaRPr lang="en-AU" sz="1400" kern="1200" dirty="0">
            <a:latin typeface="Avenir Next LT Pro" panose="020B0504020202020204" pitchFamily="34" charset="0"/>
          </a:endParaRPr>
        </a:p>
      </dsp:txBody>
      <dsp:txXfrm>
        <a:off x="5137760" y="350517"/>
        <a:ext cx="940206" cy="940188"/>
      </dsp:txXfrm>
    </dsp:sp>
    <dsp:sp modelId="{675C15E2-AC7F-44F9-B82F-892D0360A865}">
      <dsp:nvSpPr>
        <dsp:cNvPr id="0" name=""/>
        <dsp:cNvSpPr/>
      </dsp:nvSpPr>
      <dsp:spPr>
        <a:xfrm>
          <a:off x="2789382" y="3504847"/>
          <a:ext cx="263649" cy="263485"/>
        </a:xfrm>
        <a:prstGeom prst="ellipse">
          <a:avLst/>
        </a:prstGeom>
        <a:solidFill>
          <a:schemeClr val="accent5">
            <a:hueOff val="6872791"/>
            <a:satOff val="-436"/>
            <a:lumOff val="-352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327C0B-C8DC-4AC2-A902-B635FC636C10}">
      <dsp:nvSpPr>
        <dsp:cNvPr id="0" name=""/>
        <dsp:cNvSpPr/>
      </dsp:nvSpPr>
      <dsp:spPr>
        <a:xfrm>
          <a:off x="3454" y="1105648"/>
          <a:ext cx="2208302" cy="2208302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Avenir Next LT Pro" panose="020B0504020202020204" pitchFamily="34" charset="0"/>
            </a:rPr>
            <a:t>Clean dataset enabled data profiling to start relatively quickly</a:t>
          </a:r>
          <a:endParaRPr lang="en-AU" sz="1400" kern="1200" dirty="0">
            <a:solidFill>
              <a:schemeClr val="tx1"/>
            </a:solidFill>
            <a:latin typeface="Avenir Next LT Pro" panose="020B0504020202020204" pitchFamily="34" charset="0"/>
          </a:endParaRPr>
        </a:p>
      </dsp:txBody>
      <dsp:txXfrm>
        <a:off x="326852" y="1429046"/>
        <a:ext cx="1561506" cy="1561506"/>
      </dsp:txXfrm>
    </dsp:sp>
    <dsp:sp modelId="{FFBEF873-1BC2-46EC-B73D-376132EFB0E9}">
      <dsp:nvSpPr>
        <dsp:cNvPr id="0" name=""/>
        <dsp:cNvSpPr/>
      </dsp:nvSpPr>
      <dsp:spPr>
        <a:xfrm>
          <a:off x="2211756" y="1105648"/>
          <a:ext cx="2208302" cy="2208302"/>
        </a:xfrm>
        <a:prstGeom prst="ellipse">
          <a:avLst/>
        </a:prstGeom>
        <a:solidFill>
          <a:schemeClr val="accent5">
            <a:hueOff val="3436396"/>
            <a:satOff val="-218"/>
            <a:lumOff val="-176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Avenir Next LT Pro" panose="020B0504020202020204" pitchFamily="34" charset="0"/>
            </a:rPr>
            <a:t>Validation of data</a:t>
          </a:r>
          <a:endParaRPr lang="en-AU" sz="1400" kern="1200" dirty="0">
            <a:solidFill>
              <a:schemeClr val="tx1"/>
            </a:solidFill>
            <a:latin typeface="Avenir Next LT Pro" panose="020B0504020202020204" pitchFamily="34" charset="0"/>
          </a:endParaRPr>
        </a:p>
      </dsp:txBody>
      <dsp:txXfrm>
        <a:off x="2535154" y="1429046"/>
        <a:ext cx="1561506" cy="1561506"/>
      </dsp:txXfrm>
    </dsp:sp>
    <dsp:sp modelId="{DDB18890-7B6E-4FF0-B6FA-AC95E6CDF395}">
      <dsp:nvSpPr>
        <dsp:cNvPr id="0" name=""/>
        <dsp:cNvSpPr/>
      </dsp:nvSpPr>
      <dsp:spPr>
        <a:xfrm rot="18178216">
          <a:off x="4106784" y="1189515"/>
          <a:ext cx="195020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50207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950843F-0766-410B-9515-BD7514AF9AD7}">
      <dsp:nvSpPr>
        <dsp:cNvPr id="0" name=""/>
        <dsp:cNvSpPr/>
      </dsp:nvSpPr>
      <dsp:spPr>
        <a:xfrm rot="14221784">
          <a:off x="7514636" y="1189515"/>
          <a:ext cx="195020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50207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45158B-DC94-408D-A9BF-8E0D80E44635}">
      <dsp:nvSpPr>
        <dsp:cNvPr id="0" name=""/>
        <dsp:cNvSpPr/>
      </dsp:nvSpPr>
      <dsp:spPr>
        <a:xfrm>
          <a:off x="5612542" y="371449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502458-EA07-4BD0-99AD-8F98F4BC9050}">
      <dsp:nvSpPr>
        <dsp:cNvPr id="0" name=""/>
        <dsp:cNvSpPr/>
      </dsp:nvSpPr>
      <dsp:spPr>
        <a:xfrm>
          <a:off x="5870662" y="3779"/>
          <a:ext cx="1830302" cy="73534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2"/>
              </a:solidFill>
              <a:latin typeface="Avenir Next LT Pro" panose="020B0504020202020204" pitchFamily="34" charset="0"/>
            </a:rPr>
            <a:t>Validated high alcohol content beers (outliers)</a:t>
          </a:r>
          <a:endParaRPr lang="en-AU" sz="1400" kern="1200" dirty="0">
            <a:solidFill>
              <a:schemeClr val="tx2"/>
            </a:solidFill>
            <a:latin typeface="Avenir Next LT Pro" panose="020B0504020202020204" pitchFamily="34" charset="0"/>
          </a:endParaRPr>
        </a:p>
      </dsp:txBody>
      <dsp:txXfrm>
        <a:off x="5870662" y="3779"/>
        <a:ext cx="1830302" cy="735340"/>
      </dsp:txXfrm>
    </dsp:sp>
    <dsp:sp modelId="{AFAEE382-28F0-4213-BFE0-FA6FC4BBAEF4}">
      <dsp:nvSpPr>
        <dsp:cNvPr id="0" name=""/>
        <dsp:cNvSpPr/>
      </dsp:nvSpPr>
      <dsp:spPr>
        <a:xfrm>
          <a:off x="7700965" y="371449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90930E6-E17C-4138-8335-82B6470AC6A7}">
      <dsp:nvSpPr>
        <dsp:cNvPr id="0" name=""/>
        <dsp:cNvSpPr/>
      </dsp:nvSpPr>
      <dsp:spPr>
        <a:xfrm rot="19033927">
          <a:off x="4359033" y="1597629"/>
          <a:ext cx="144570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5708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CDEA70-F56A-4BFF-BDF3-DEA08AC91D80}">
      <dsp:nvSpPr>
        <dsp:cNvPr id="0" name=""/>
        <dsp:cNvSpPr/>
      </dsp:nvSpPr>
      <dsp:spPr>
        <a:xfrm rot="13366073">
          <a:off x="7766885" y="1597629"/>
          <a:ext cx="144570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5708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30BFCD-0956-4731-BED5-A2FC28AC1F47}">
      <dsp:nvSpPr>
        <dsp:cNvPr id="0" name=""/>
        <dsp:cNvSpPr/>
      </dsp:nvSpPr>
      <dsp:spPr>
        <a:xfrm>
          <a:off x="5612542" y="1106789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738098-E01A-4EF4-95EF-CE49D569FAFC}">
      <dsp:nvSpPr>
        <dsp:cNvPr id="0" name=""/>
        <dsp:cNvSpPr/>
      </dsp:nvSpPr>
      <dsp:spPr>
        <a:xfrm>
          <a:off x="5870662" y="739119"/>
          <a:ext cx="1830302" cy="73534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accent2"/>
              </a:solidFill>
              <a:latin typeface="Avenir Next LT Pro" panose="020B0504020202020204" pitchFamily="34" charset="0"/>
            </a:rPr>
            <a:t>Investigate high correlation of review scores of 5 to identify bias</a:t>
          </a:r>
          <a:endParaRPr lang="en-AU" sz="1400" kern="1200" dirty="0">
            <a:solidFill>
              <a:schemeClr val="accent2"/>
            </a:solidFill>
            <a:latin typeface="Avenir Next LT Pro" panose="020B0504020202020204" pitchFamily="34" charset="0"/>
          </a:endParaRPr>
        </a:p>
      </dsp:txBody>
      <dsp:txXfrm>
        <a:off x="5870662" y="739119"/>
        <a:ext cx="1830302" cy="735340"/>
      </dsp:txXfrm>
    </dsp:sp>
    <dsp:sp modelId="{692A3763-F36F-444F-B4AB-3335D7B47519}">
      <dsp:nvSpPr>
        <dsp:cNvPr id="0" name=""/>
        <dsp:cNvSpPr/>
      </dsp:nvSpPr>
      <dsp:spPr>
        <a:xfrm>
          <a:off x="7700965" y="1106789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56178-8E17-4B0B-B2F2-69AD7E2CF7D2}">
      <dsp:nvSpPr>
        <dsp:cNvPr id="0" name=""/>
        <dsp:cNvSpPr/>
      </dsp:nvSpPr>
      <dsp:spPr>
        <a:xfrm rot="20571856">
          <a:off x="4526582" y="2005743"/>
          <a:ext cx="111061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10610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15EC5B-BEB5-4A63-8848-BB672697808B}">
      <dsp:nvSpPr>
        <dsp:cNvPr id="0" name=""/>
        <dsp:cNvSpPr/>
      </dsp:nvSpPr>
      <dsp:spPr>
        <a:xfrm rot="11828144">
          <a:off x="7934434" y="2005743"/>
          <a:ext cx="111061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10610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9200D8-4232-4EA1-9D80-5B9666436265}">
      <dsp:nvSpPr>
        <dsp:cNvPr id="0" name=""/>
        <dsp:cNvSpPr/>
      </dsp:nvSpPr>
      <dsp:spPr>
        <a:xfrm>
          <a:off x="5612542" y="1842129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5C419B-8A1E-4126-B2B3-F511C1278974}">
      <dsp:nvSpPr>
        <dsp:cNvPr id="0" name=""/>
        <dsp:cNvSpPr/>
      </dsp:nvSpPr>
      <dsp:spPr>
        <a:xfrm>
          <a:off x="5870662" y="1474459"/>
          <a:ext cx="1830302" cy="73534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accent3"/>
              </a:solidFill>
              <a:latin typeface="Avenir Next LT Pro" panose="020B0504020202020204" pitchFamily="34" charset="0"/>
            </a:rPr>
            <a:t>Inspect reviewers and timing of reviews for bias</a:t>
          </a:r>
          <a:endParaRPr lang="en-AU" sz="1400" kern="1200" dirty="0">
            <a:solidFill>
              <a:schemeClr val="accent3"/>
            </a:solidFill>
            <a:latin typeface="Avenir Next LT Pro" panose="020B0504020202020204" pitchFamily="34" charset="0"/>
          </a:endParaRPr>
        </a:p>
      </dsp:txBody>
      <dsp:txXfrm>
        <a:off x="5870662" y="1474459"/>
        <a:ext cx="1830302" cy="735340"/>
      </dsp:txXfrm>
    </dsp:sp>
    <dsp:sp modelId="{7CA3EC34-E039-47BA-9949-D115CAD638DB}">
      <dsp:nvSpPr>
        <dsp:cNvPr id="0" name=""/>
        <dsp:cNvSpPr/>
      </dsp:nvSpPr>
      <dsp:spPr>
        <a:xfrm>
          <a:off x="7700965" y="1842129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B8983-8EDE-4C38-A642-605130708F2B}">
      <dsp:nvSpPr>
        <dsp:cNvPr id="0" name=""/>
        <dsp:cNvSpPr/>
      </dsp:nvSpPr>
      <dsp:spPr>
        <a:xfrm rot="1028144">
          <a:off x="4526582" y="2413856"/>
          <a:ext cx="111061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10610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A551DC-A15A-4276-ADEB-1E7A9D0D5F98}">
      <dsp:nvSpPr>
        <dsp:cNvPr id="0" name=""/>
        <dsp:cNvSpPr/>
      </dsp:nvSpPr>
      <dsp:spPr>
        <a:xfrm rot="9771856">
          <a:off x="7934434" y="2413856"/>
          <a:ext cx="111061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10610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A3AFAEA-DB75-4F5F-AA75-4DA876271085}">
      <dsp:nvSpPr>
        <dsp:cNvPr id="0" name=""/>
        <dsp:cNvSpPr/>
      </dsp:nvSpPr>
      <dsp:spPr>
        <a:xfrm>
          <a:off x="5612542" y="2577470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C745B11-BD43-4FDF-84D9-3772F03A2675}">
      <dsp:nvSpPr>
        <dsp:cNvPr id="0" name=""/>
        <dsp:cNvSpPr/>
      </dsp:nvSpPr>
      <dsp:spPr>
        <a:xfrm>
          <a:off x="5870662" y="2209800"/>
          <a:ext cx="1830302" cy="73534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accent4"/>
              </a:solidFill>
              <a:latin typeface="Avenir Next LT Pro" panose="020B0504020202020204" pitchFamily="34" charset="0"/>
            </a:rPr>
            <a:t>Consider whether to reduce the reviews on scoring or other characteristics</a:t>
          </a:r>
          <a:endParaRPr lang="en-AU" sz="1200" kern="1200" dirty="0">
            <a:solidFill>
              <a:schemeClr val="accent4"/>
            </a:solidFill>
            <a:latin typeface="Avenir Next LT Pro" panose="020B0504020202020204" pitchFamily="34" charset="0"/>
          </a:endParaRPr>
        </a:p>
      </dsp:txBody>
      <dsp:txXfrm>
        <a:off x="5870662" y="2209800"/>
        <a:ext cx="1830302" cy="735340"/>
      </dsp:txXfrm>
    </dsp:sp>
    <dsp:sp modelId="{CFD88AE3-ECE7-4BED-A2F5-2E5035F29292}">
      <dsp:nvSpPr>
        <dsp:cNvPr id="0" name=""/>
        <dsp:cNvSpPr/>
      </dsp:nvSpPr>
      <dsp:spPr>
        <a:xfrm>
          <a:off x="7700965" y="2577470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06714C-75E0-4DCF-A44B-E2F9AB8FE967}">
      <dsp:nvSpPr>
        <dsp:cNvPr id="0" name=""/>
        <dsp:cNvSpPr/>
      </dsp:nvSpPr>
      <dsp:spPr>
        <a:xfrm rot="2566073">
          <a:off x="4359033" y="2821970"/>
          <a:ext cx="144570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5708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A4E4AF7-A9D0-4E8C-A46D-9AAB83CD314D}">
      <dsp:nvSpPr>
        <dsp:cNvPr id="0" name=""/>
        <dsp:cNvSpPr/>
      </dsp:nvSpPr>
      <dsp:spPr>
        <a:xfrm rot="8233927">
          <a:off x="7766885" y="2821970"/>
          <a:ext cx="144570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45708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0D8095-0CFC-41FB-8477-850C8918FB8C}">
      <dsp:nvSpPr>
        <dsp:cNvPr id="0" name=""/>
        <dsp:cNvSpPr/>
      </dsp:nvSpPr>
      <dsp:spPr>
        <a:xfrm>
          <a:off x="5612542" y="3312810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0DE2A0-804B-4FF3-AED1-00F16E5E34FD}">
      <dsp:nvSpPr>
        <dsp:cNvPr id="0" name=""/>
        <dsp:cNvSpPr/>
      </dsp:nvSpPr>
      <dsp:spPr>
        <a:xfrm>
          <a:off x="5870662" y="2945140"/>
          <a:ext cx="1830302" cy="73534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accent5"/>
              </a:solidFill>
              <a:latin typeface="Avenir Next LT Pro" panose="020B0504020202020204" pitchFamily="34" charset="0"/>
            </a:rPr>
            <a:t>Identify additional features for beers</a:t>
          </a:r>
          <a:endParaRPr lang="en-AU" sz="1400" kern="1200" dirty="0">
            <a:solidFill>
              <a:schemeClr val="accent5"/>
            </a:solidFill>
            <a:latin typeface="Avenir Next LT Pro" panose="020B0504020202020204" pitchFamily="34" charset="0"/>
          </a:endParaRPr>
        </a:p>
      </dsp:txBody>
      <dsp:txXfrm>
        <a:off x="5870662" y="2945140"/>
        <a:ext cx="1830302" cy="735340"/>
      </dsp:txXfrm>
    </dsp:sp>
    <dsp:sp modelId="{C6462F40-C9B7-4697-8D5F-01874744874C}">
      <dsp:nvSpPr>
        <dsp:cNvPr id="0" name=""/>
        <dsp:cNvSpPr/>
      </dsp:nvSpPr>
      <dsp:spPr>
        <a:xfrm>
          <a:off x="7700965" y="3312810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879F36-5A29-4DED-B8A6-9821345631D0}">
      <dsp:nvSpPr>
        <dsp:cNvPr id="0" name=""/>
        <dsp:cNvSpPr/>
      </dsp:nvSpPr>
      <dsp:spPr>
        <a:xfrm rot="3421784">
          <a:off x="4106784" y="3230084"/>
          <a:ext cx="195020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50207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5172D56-60AE-46E4-B6D5-88B7A25527F3}">
      <dsp:nvSpPr>
        <dsp:cNvPr id="0" name=""/>
        <dsp:cNvSpPr/>
      </dsp:nvSpPr>
      <dsp:spPr>
        <a:xfrm rot="7378216">
          <a:off x="7514636" y="3230084"/>
          <a:ext cx="195020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950207" y="0"/>
              </a:lnTo>
            </a:path>
          </a:pathLst>
        </a:cu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8BED82-A98D-464A-BF64-F8F8CD07D56E}">
      <dsp:nvSpPr>
        <dsp:cNvPr id="0" name=""/>
        <dsp:cNvSpPr/>
      </dsp:nvSpPr>
      <dsp:spPr>
        <a:xfrm>
          <a:off x="5612542" y="4048150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D08E524-9CA8-4FA8-AB5B-E99455AD4AFE}">
      <dsp:nvSpPr>
        <dsp:cNvPr id="0" name=""/>
        <dsp:cNvSpPr/>
      </dsp:nvSpPr>
      <dsp:spPr>
        <a:xfrm>
          <a:off x="5870662" y="3680480"/>
          <a:ext cx="1830302" cy="73534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accent6"/>
              </a:solidFill>
              <a:latin typeface="Avenir Next LT Pro" panose="020B0504020202020204" pitchFamily="34" charset="0"/>
            </a:rPr>
            <a:t>Features were then separated into individual files to enable group work</a:t>
          </a:r>
          <a:endParaRPr lang="en-AU" sz="1400" kern="1200" dirty="0">
            <a:solidFill>
              <a:schemeClr val="accent6"/>
            </a:solidFill>
            <a:latin typeface="Avenir Next LT Pro" panose="020B0504020202020204" pitchFamily="34" charset="0"/>
          </a:endParaRPr>
        </a:p>
      </dsp:txBody>
      <dsp:txXfrm>
        <a:off x="5870662" y="3680480"/>
        <a:ext cx="1830302" cy="735340"/>
      </dsp:txXfrm>
    </dsp:sp>
    <dsp:sp modelId="{0136B01C-4B34-4662-9F48-848E77188C37}">
      <dsp:nvSpPr>
        <dsp:cNvPr id="0" name=""/>
        <dsp:cNvSpPr/>
      </dsp:nvSpPr>
      <dsp:spPr>
        <a:xfrm>
          <a:off x="7700965" y="4048150"/>
          <a:ext cx="258119" cy="0"/>
        </a:xfrm>
        <a:prstGeom prst="line">
          <a:avLst/>
        </a:prstGeom>
        <a:noFill/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FE4791-330F-44A7-BCA5-A286B98A40D5}">
      <dsp:nvSpPr>
        <dsp:cNvPr id="0" name=""/>
        <dsp:cNvSpPr/>
      </dsp:nvSpPr>
      <dsp:spPr>
        <a:xfrm>
          <a:off x="9151568" y="1105648"/>
          <a:ext cx="2208302" cy="2208302"/>
        </a:xfrm>
        <a:prstGeom prst="ellipse">
          <a:avLst/>
        </a:prstGeom>
        <a:solidFill>
          <a:schemeClr val="accent5">
            <a:hueOff val="6872791"/>
            <a:satOff val="-436"/>
            <a:lumOff val="-352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Avenir Next LT Pro" panose="020B0504020202020204" pitchFamily="34" charset="0"/>
            </a:rPr>
            <a:t>Consolidated all updated feature files into one CSV dataset </a:t>
          </a:r>
          <a:endParaRPr lang="en-AU" sz="1400" kern="1200" dirty="0">
            <a:solidFill>
              <a:schemeClr val="tx1"/>
            </a:solidFill>
            <a:latin typeface="Avenir Next LT Pro" panose="020B0504020202020204" pitchFamily="34" charset="0"/>
          </a:endParaRPr>
        </a:p>
      </dsp:txBody>
      <dsp:txXfrm>
        <a:off x="9474966" y="1429046"/>
        <a:ext cx="1561506" cy="156150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1E4A5C-BCAE-484A-95F5-00FAA5C677A1}">
      <dsp:nvSpPr>
        <dsp:cNvPr id="0" name=""/>
        <dsp:cNvSpPr/>
      </dsp:nvSpPr>
      <dsp:spPr>
        <a:xfrm>
          <a:off x="162" y="2147691"/>
          <a:ext cx="1266875" cy="126687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venir Next LT Pro" panose="020B0504020202020204" pitchFamily="34" charset="0"/>
            </a:rPr>
            <a:t>Review the consolidated dataset</a:t>
          </a:r>
          <a:endParaRPr lang="en-AU" sz="1200" kern="1200" dirty="0">
            <a:latin typeface="Avenir Next LT Pro" panose="020B0504020202020204" pitchFamily="34" charset="0"/>
          </a:endParaRPr>
        </a:p>
      </dsp:txBody>
      <dsp:txXfrm>
        <a:off x="185692" y="2333221"/>
        <a:ext cx="895815" cy="895815"/>
      </dsp:txXfrm>
    </dsp:sp>
    <dsp:sp modelId="{57628CAA-BA99-4565-B4AC-F6A85044A873}">
      <dsp:nvSpPr>
        <dsp:cNvPr id="0" name=""/>
        <dsp:cNvSpPr/>
      </dsp:nvSpPr>
      <dsp:spPr>
        <a:xfrm>
          <a:off x="1267038" y="2147691"/>
          <a:ext cx="1266875" cy="1266875"/>
        </a:xfrm>
        <a:prstGeom prst="ellipse">
          <a:avLst/>
        </a:prstGeom>
        <a:solidFill>
          <a:schemeClr val="accent4">
            <a:hueOff val="781466"/>
            <a:satOff val="-76"/>
            <a:lumOff val="-3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venir Next LT Pro" panose="020B0504020202020204" pitchFamily="34" charset="0"/>
            </a:rPr>
            <a:t>Applied aggregation to ratings</a:t>
          </a:r>
          <a:endParaRPr lang="en-AU" sz="1200" kern="1200" dirty="0">
            <a:latin typeface="Avenir Next LT Pro" panose="020B0504020202020204" pitchFamily="34" charset="0"/>
          </a:endParaRPr>
        </a:p>
      </dsp:txBody>
      <dsp:txXfrm>
        <a:off x="1452568" y="2333221"/>
        <a:ext cx="895815" cy="895815"/>
      </dsp:txXfrm>
    </dsp:sp>
    <dsp:sp modelId="{F7F78ECD-2138-48BB-8173-83813673515B}">
      <dsp:nvSpPr>
        <dsp:cNvPr id="0" name=""/>
        <dsp:cNvSpPr/>
      </dsp:nvSpPr>
      <dsp:spPr>
        <a:xfrm>
          <a:off x="2533914" y="2147691"/>
          <a:ext cx="1266875" cy="1266875"/>
        </a:xfrm>
        <a:prstGeom prst="ellipse">
          <a:avLst/>
        </a:prstGeom>
        <a:solidFill>
          <a:schemeClr val="accent4">
            <a:hueOff val="1562932"/>
            <a:satOff val="-152"/>
            <a:lumOff val="-6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venir Next LT Pro" panose="020B0504020202020204" pitchFamily="34" charset="0"/>
            </a:rPr>
            <a:t>Filtered data</a:t>
          </a:r>
          <a:endParaRPr lang="en-AU" sz="1200" kern="1200" dirty="0">
            <a:latin typeface="Avenir Next LT Pro" panose="020B0504020202020204" pitchFamily="34" charset="0"/>
          </a:endParaRPr>
        </a:p>
      </dsp:txBody>
      <dsp:txXfrm>
        <a:off x="2719444" y="2333221"/>
        <a:ext cx="895815" cy="895815"/>
      </dsp:txXfrm>
    </dsp:sp>
    <dsp:sp modelId="{143495FB-2084-4015-BF6E-493F3265465C}">
      <dsp:nvSpPr>
        <dsp:cNvPr id="0" name=""/>
        <dsp:cNvSpPr/>
      </dsp:nvSpPr>
      <dsp:spPr>
        <a:xfrm rot="18286081">
          <a:off x="3657355" y="2272262"/>
          <a:ext cx="99336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93369" y="0"/>
              </a:lnTo>
            </a:path>
          </a:pathLst>
        </a:cu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8D6A489-6577-460D-9571-DEFD3E68E9BB}">
      <dsp:nvSpPr>
        <dsp:cNvPr id="0" name=""/>
        <dsp:cNvSpPr/>
      </dsp:nvSpPr>
      <dsp:spPr>
        <a:xfrm rot="13884447">
          <a:off x="5587064" y="2272262"/>
          <a:ext cx="104403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44036" y="0"/>
              </a:lnTo>
            </a:path>
          </a:pathLst>
        </a:cu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65BA95-6BB1-4829-8651-19E9FD05ED61}">
      <dsp:nvSpPr>
        <dsp:cNvPr id="0" name=""/>
        <dsp:cNvSpPr/>
      </dsp:nvSpPr>
      <dsp:spPr>
        <a:xfrm>
          <a:off x="4437277" y="1864251"/>
          <a:ext cx="148080" cy="0"/>
        </a:xfrm>
        <a:prstGeom prst="line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9C4595-BCEE-41F4-8F2C-1AE8E6E61A4C}">
      <dsp:nvSpPr>
        <dsp:cNvPr id="0" name=""/>
        <dsp:cNvSpPr/>
      </dsp:nvSpPr>
      <dsp:spPr>
        <a:xfrm>
          <a:off x="4585357" y="1549245"/>
          <a:ext cx="1050022" cy="63001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2"/>
              </a:solidFill>
              <a:latin typeface="Avenir Next LT Pro" panose="020B0504020202020204" pitchFamily="34" charset="0"/>
            </a:rPr>
            <a:t>Remove beers with less than 2 reviews</a:t>
          </a:r>
          <a:endParaRPr lang="en-AU" sz="1200" kern="1200" dirty="0">
            <a:solidFill>
              <a:schemeClr val="tx2"/>
            </a:solidFill>
            <a:latin typeface="Avenir Next LT Pro" panose="020B0504020202020204" pitchFamily="34" charset="0"/>
          </a:endParaRPr>
        </a:p>
      </dsp:txBody>
      <dsp:txXfrm>
        <a:off x="4585357" y="1549245"/>
        <a:ext cx="1050022" cy="630013"/>
      </dsp:txXfrm>
    </dsp:sp>
    <dsp:sp modelId="{4636B633-ECEC-45B2-A01A-270F4AFF894A}">
      <dsp:nvSpPr>
        <dsp:cNvPr id="0" name=""/>
        <dsp:cNvSpPr/>
      </dsp:nvSpPr>
      <dsp:spPr>
        <a:xfrm>
          <a:off x="5635379" y="1864251"/>
          <a:ext cx="148080" cy="0"/>
        </a:xfrm>
        <a:prstGeom prst="line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877A44-44A0-4BA7-9AFD-86AFDE15B76F}">
      <dsp:nvSpPr>
        <dsp:cNvPr id="0" name=""/>
        <dsp:cNvSpPr/>
      </dsp:nvSpPr>
      <dsp:spPr>
        <a:xfrm>
          <a:off x="3876042" y="2781129"/>
          <a:ext cx="60886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08860" y="0"/>
              </a:lnTo>
            </a:path>
          </a:pathLst>
        </a:cu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4A392D-56EE-4E6B-96AC-5F6EA67E46A6}">
      <dsp:nvSpPr>
        <dsp:cNvPr id="0" name=""/>
        <dsp:cNvSpPr/>
      </dsp:nvSpPr>
      <dsp:spPr>
        <a:xfrm rot="10800000">
          <a:off x="5831084" y="2781129"/>
          <a:ext cx="608860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08860" y="0"/>
              </a:lnTo>
            </a:path>
          </a:pathLst>
        </a:cu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02D1C51-3312-4474-A799-E94BFC7AFC7C}">
      <dsp:nvSpPr>
        <dsp:cNvPr id="0" name=""/>
        <dsp:cNvSpPr/>
      </dsp:nvSpPr>
      <dsp:spPr>
        <a:xfrm>
          <a:off x="4484902" y="2781129"/>
          <a:ext cx="148080" cy="0"/>
        </a:xfrm>
        <a:prstGeom prst="line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209567-DA98-4368-9D96-E9618372AA0D}">
      <dsp:nvSpPr>
        <dsp:cNvPr id="0" name=""/>
        <dsp:cNvSpPr/>
      </dsp:nvSpPr>
      <dsp:spPr>
        <a:xfrm>
          <a:off x="4632982" y="2466122"/>
          <a:ext cx="1050022" cy="63001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accent2"/>
              </a:solidFill>
              <a:latin typeface="Avenir Next LT Pro" panose="020B0504020202020204" pitchFamily="34" charset="0"/>
            </a:rPr>
            <a:t>Remove review scores of less than 3</a:t>
          </a:r>
          <a:endParaRPr lang="en-AU" sz="1200" kern="1200" dirty="0">
            <a:solidFill>
              <a:schemeClr val="accent2"/>
            </a:solidFill>
            <a:latin typeface="Avenir Next LT Pro" panose="020B0504020202020204" pitchFamily="34" charset="0"/>
          </a:endParaRPr>
        </a:p>
      </dsp:txBody>
      <dsp:txXfrm>
        <a:off x="4632982" y="2466122"/>
        <a:ext cx="1050022" cy="630013"/>
      </dsp:txXfrm>
    </dsp:sp>
    <dsp:sp modelId="{BE0F7C57-622B-4095-A3D4-2CB9B36622EE}">
      <dsp:nvSpPr>
        <dsp:cNvPr id="0" name=""/>
        <dsp:cNvSpPr/>
      </dsp:nvSpPr>
      <dsp:spPr>
        <a:xfrm>
          <a:off x="5683004" y="2781129"/>
          <a:ext cx="148080" cy="0"/>
        </a:xfrm>
        <a:prstGeom prst="line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F9EA81-7070-4BC5-AD84-9B77BC7C8529}">
      <dsp:nvSpPr>
        <dsp:cNvPr id="0" name=""/>
        <dsp:cNvSpPr/>
      </dsp:nvSpPr>
      <dsp:spPr>
        <a:xfrm rot="3576240">
          <a:off x="3575709" y="3437397"/>
          <a:ext cx="1220097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20097" y="0"/>
              </a:lnTo>
            </a:path>
          </a:pathLst>
        </a:cu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617975-30C5-435D-B479-70B0B3EF1174}">
      <dsp:nvSpPr>
        <dsp:cNvPr id="0" name=""/>
        <dsp:cNvSpPr/>
      </dsp:nvSpPr>
      <dsp:spPr>
        <a:xfrm rot="7182267">
          <a:off x="5534996" y="3437397"/>
          <a:ext cx="121160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211608" y="0"/>
              </a:lnTo>
            </a:path>
          </a:pathLst>
        </a:cu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4EE0D8-4F90-4D7F-A21C-253532A5F793}">
      <dsp:nvSpPr>
        <dsp:cNvPr id="0" name=""/>
        <dsp:cNvSpPr/>
      </dsp:nvSpPr>
      <dsp:spPr>
        <a:xfrm>
          <a:off x="4494427" y="3963594"/>
          <a:ext cx="148080" cy="0"/>
        </a:xfrm>
        <a:prstGeom prst="line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8B7F6F-18F0-454D-90B3-A81F29B24B5D}">
      <dsp:nvSpPr>
        <dsp:cNvPr id="0" name=""/>
        <dsp:cNvSpPr/>
      </dsp:nvSpPr>
      <dsp:spPr>
        <a:xfrm>
          <a:off x="4642507" y="3648587"/>
          <a:ext cx="1050022" cy="630013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accent3"/>
              </a:solidFill>
              <a:latin typeface="Avenir Next LT Pro" panose="020B0504020202020204" pitchFamily="34" charset="0"/>
            </a:rPr>
            <a:t>Remove breweries with no location information or has closed</a:t>
          </a:r>
          <a:endParaRPr lang="en-AU" sz="1200" kern="1200" dirty="0">
            <a:solidFill>
              <a:schemeClr val="accent3"/>
            </a:solidFill>
            <a:latin typeface="Avenir Next LT Pro" panose="020B0504020202020204" pitchFamily="34" charset="0"/>
          </a:endParaRPr>
        </a:p>
      </dsp:txBody>
      <dsp:txXfrm>
        <a:off x="4642507" y="3648587"/>
        <a:ext cx="1050022" cy="630013"/>
      </dsp:txXfrm>
    </dsp:sp>
    <dsp:sp modelId="{39A79DE6-02DC-419E-8D59-9F0776297771}">
      <dsp:nvSpPr>
        <dsp:cNvPr id="0" name=""/>
        <dsp:cNvSpPr/>
      </dsp:nvSpPr>
      <dsp:spPr>
        <a:xfrm>
          <a:off x="5692529" y="3963594"/>
          <a:ext cx="148080" cy="0"/>
        </a:xfrm>
        <a:prstGeom prst="line">
          <a:avLst/>
        </a:prstGeom>
        <a:noFill/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2DFF86-3992-448A-B11E-106F7E317055}">
      <dsp:nvSpPr>
        <dsp:cNvPr id="0" name=""/>
        <dsp:cNvSpPr/>
      </dsp:nvSpPr>
      <dsp:spPr>
        <a:xfrm>
          <a:off x="6515197" y="2147691"/>
          <a:ext cx="1266875" cy="1266875"/>
        </a:xfrm>
        <a:prstGeom prst="ellipse">
          <a:avLst/>
        </a:prstGeom>
        <a:solidFill>
          <a:schemeClr val="accent4">
            <a:hueOff val="2344397"/>
            <a:satOff val="-228"/>
            <a:lumOff val="-98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venir Next LT Pro" panose="020B0504020202020204" pitchFamily="34" charset="0"/>
            </a:rPr>
            <a:t>Filtered dataset has 14k records</a:t>
          </a:r>
          <a:endParaRPr lang="en-AU" sz="1200" kern="1200" dirty="0">
            <a:latin typeface="Avenir Next LT Pro" panose="020B0504020202020204" pitchFamily="34" charset="0"/>
          </a:endParaRPr>
        </a:p>
      </dsp:txBody>
      <dsp:txXfrm>
        <a:off x="6700727" y="2333221"/>
        <a:ext cx="895815" cy="895815"/>
      </dsp:txXfrm>
    </dsp:sp>
    <dsp:sp modelId="{007DE439-471D-4EF4-A523-20D03ABCE588}">
      <dsp:nvSpPr>
        <dsp:cNvPr id="0" name=""/>
        <dsp:cNvSpPr/>
      </dsp:nvSpPr>
      <dsp:spPr>
        <a:xfrm>
          <a:off x="7782073" y="2147691"/>
          <a:ext cx="1266875" cy="1266875"/>
        </a:xfrm>
        <a:prstGeom prst="ellipse">
          <a:avLst/>
        </a:prstGeom>
        <a:solidFill>
          <a:schemeClr val="accent4">
            <a:hueOff val="3125863"/>
            <a:satOff val="-305"/>
            <a:lumOff val="-131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venir Next LT Pro" panose="020B0504020202020204" pitchFamily="34" charset="0"/>
            </a:rPr>
            <a:t>Consider Heroku constraints around number of records</a:t>
          </a:r>
          <a:endParaRPr lang="en-AU" sz="1200" kern="1200" dirty="0">
            <a:latin typeface="Avenir Next LT Pro" panose="020B0504020202020204" pitchFamily="34" charset="0"/>
          </a:endParaRPr>
        </a:p>
      </dsp:txBody>
      <dsp:txXfrm>
        <a:off x="7967603" y="2333221"/>
        <a:ext cx="895815" cy="895815"/>
      </dsp:txXfrm>
    </dsp:sp>
    <dsp:sp modelId="{0DAF4C59-ADC1-4D80-B26A-1666FF3A3BF9}">
      <dsp:nvSpPr>
        <dsp:cNvPr id="0" name=""/>
        <dsp:cNvSpPr/>
      </dsp:nvSpPr>
      <dsp:spPr>
        <a:xfrm>
          <a:off x="9048948" y="2147691"/>
          <a:ext cx="1266875" cy="1266875"/>
        </a:xfrm>
        <a:prstGeom prst="ellipse">
          <a:avLst/>
        </a:prstGeom>
        <a:solidFill>
          <a:schemeClr val="accent4">
            <a:hueOff val="3907329"/>
            <a:satOff val="-381"/>
            <a:lumOff val="-16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venir Next LT Pro" panose="020B0504020202020204" pitchFamily="34" charset="0"/>
            </a:rPr>
            <a:t>Explored ways to further reduce dataset</a:t>
          </a:r>
          <a:endParaRPr lang="en-AU" sz="1200" kern="1200" dirty="0">
            <a:latin typeface="Avenir Next LT Pro" panose="020B0504020202020204" pitchFamily="34" charset="0"/>
          </a:endParaRPr>
        </a:p>
      </dsp:txBody>
      <dsp:txXfrm>
        <a:off x="9234478" y="2333221"/>
        <a:ext cx="895815" cy="895815"/>
      </dsp:txXfrm>
    </dsp:sp>
    <dsp:sp modelId="{1C8DEC56-A50A-4914-B37A-02F6D13CE0FB}">
      <dsp:nvSpPr>
        <dsp:cNvPr id="0" name=""/>
        <dsp:cNvSpPr/>
      </dsp:nvSpPr>
      <dsp:spPr>
        <a:xfrm>
          <a:off x="10315824" y="2147691"/>
          <a:ext cx="1266875" cy="1266875"/>
        </a:xfrm>
        <a:prstGeom prst="ellipse">
          <a:avLst/>
        </a:prstGeom>
        <a:solidFill>
          <a:schemeClr val="accent4">
            <a:hueOff val="4688795"/>
            <a:satOff val="-457"/>
            <a:lumOff val="-196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latin typeface="Avenir Next LT Pro" panose="020B0504020202020204" pitchFamily="34" charset="0"/>
            </a:rPr>
            <a:t>Elected to load static csv file to be hosted on Heroku</a:t>
          </a:r>
          <a:endParaRPr lang="en-AU" sz="1200" kern="1200" dirty="0">
            <a:latin typeface="Avenir Next LT Pro" panose="020B0504020202020204" pitchFamily="34" charset="0"/>
          </a:endParaRPr>
        </a:p>
      </dsp:txBody>
      <dsp:txXfrm>
        <a:off x="10501354" y="2333221"/>
        <a:ext cx="895815" cy="89581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A5133F-5851-4ACC-B7EB-AD2DD2AA9A78}">
      <dsp:nvSpPr>
        <dsp:cNvPr id="0" name=""/>
        <dsp:cNvSpPr/>
      </dsp:nvSpPr>
      <dsp:spPr>
        <a:xfrm>
          <a:off x="9316608" y="1254677"/>
          <a:ext cx="2124337" cy="212468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8DC5A3-E47C-47EE-8D76-A0CB024668CA}">
      <dsp:nvSpPr>
        <dsp:cNvPr id="0" name=""/>
        <dsp:cNvSpPr/>
      </dsp:nvSpPr>
      <dsp:spPr>
        <a:xfrm>
          <a:off x="9386703" y="1325512"/>
          <a:ext cx="1983016" cy="198301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Avenir Next LT Pro" panose="020B0504020202020204" pitchFamily="34" charset="0"/>
            </a:rPr>
            <a:t>Sentiment analysis of reviews using “start words” from Beer Sommelier tasting guides</a:t>
          </a:r>
          <a:endParaRPr lang="en-AU" sz="1600" kern="1200" dirty="0">
            <a:solidFill>
              <a:schemeClr val="bg1"/>
            </a:solidFill>
            <a:latin typeface="Avenir Next LT Pro" panose="020B0504020202020204" pitchFamily="34" charset="0"/>
          </a:endParaRPr>
        </a:p>
      </dsp:txBody>
      <dsp:txXfrm>
        <a:off x="9670475" y="1608854"/>
        <a:ext cx="1416602" cy="1416332"/>
      </dsp:txXfrm>
    </dsp:sp>
    <dsp:sp modelId="{932F0000-C5FD-4187-9AC0-7BEE983F7FF3}">
      <dsp:nvSpPr>
        <dsp:cNvPr id="0" name=""/>
        <dsp:cNvSpPr/>
      </dsp:nvSpPr>
      <dsp:spPr>
        <a:xfrm rot="2700000">
          <a:off x="7120036" y="1254787"/>
          <a:ext cx="2124092" cy="2124092"/>
        </a:xfrm>
        <a:prstGeom prst="teardrop">
          <a:avLst>
            <a:gd name="adj" fmla="val 100000"/>
          </a:avLst>
        </a:prstGeom>
        <a:solidFill>
          <a:schemeClr val="accent2">
            <a:hueOff val="465732"/>
            <a:satOff val="-599"/>
            <a:lumOff val="637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267E0E-4D5E-43CF-8D1F-D8038004784C}">
      <dsp:nvSpPr>
        <dsp:cNvPr id="0" name=""/>
        <dsp:cNvSpPr/>
      </dsp:nvSpPr>
      <dsp:spPr>
        <a:xfrm>
          <a:off x="7192270" y="1325512"/>
          <a:ext cx="1983016" cy="198301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465732"/>
              <a:satOff val="-599"/>
              <a:lumOff val="63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Avenir Next LT Pro" panose="020B0504020202020204" pitchFamily="34" charset="0"/>
            </a:rPr>
            <a:t>Removed retired beers as consumers won’t be able to access them</a:t>
          </a:r>
          <a:endParaRPr lang="en-AU" sz="1600" kern="1200" dirty="0">
            <a:solidFill>
              <a:schemeClr val="bg1"/>
            </a:solidFill>
            <a:latin typeface="Avenir Next LT Pro" panose="020B0504020202020204" pitchFamily="34" charset="0"/>
          </a:endParaRPr>
        </a:p>
      </dsp:txBody>
      <dsp:txXfrm>
        <a:off x="7474912" y="1608854"/>
        <a:ext cx="1416602" cy="1416332"/>
      </dsp:txXfrm>
    </dsp:sp>
    <dsp:sp modelId="{2CE2F243-F1B0-434C-A2F7-C8BC2FEE5413}">
      <dsp:nvSpPr>
        <dsp:cNvPr id="0" name=""/>
        <dsp:cNvSpPr/>
      </dsp:nvSpPr>
      <dsp:spPr>
        <a:xfrm rot="2700000">
          <a:off x="4925603" y="1254787"/>
          <a:ext cx="2124092" cy="2124092"/>
        </a:xfrm>
        <a:prstGeom prst="teardrop">
          <a:avLst>
            <a:gd name="adj" fmla="val 100000"/>
          </a:avLst>
        </a:prstGeom>
        <a:solidFill>
          <a:schemeClr val="accent2">
            <a:hueOff val="931465"/>
            <a:satOff val="-1198"/>
            <a:lumOff val="1274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0EC3FD-58CB-4081-9E25-F34DEF91E6DB}">
      <dsp:nvSpPr>
        <dsp:cNvPr id="0" name=""/>
        <dsp:cNvSpPr/>
      </dsp:nvSpPr>
      <dsp:spPr>
        <a:xfrm>
          <a:off x="4996706" y="1325512"/>
          <a:ext cx="1983016" cy="198301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931465"/>
              <a:satOff val="-1198"/>
              <a:lumOff val="127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Avenir Next LT Pro" panose="020B0504020202020204" pitchFamily="34" charset="0"/>
            </a:rPr>
            <a:t>Identify retired and seasonal beers in dataset</a:t>
          </a:r>
          <a:endParaRPr lang="en-AU" sz="1600" kern="1200" dirty="0">
            <a:solidFill>
              <a:schemeClr val="bg1"/>
            </a:solidFill>
            <a:latin typeface="Avenir Next LT Pro" panose="020B0504020202020204" pitchFamily="34" charset="0"/>
          </a:endParaRPr>
        </a:p>
      </dsp:txBody>
      <dsp:txXfrm>
        <a:off x="5279348" y="1608854"/>
        <a:ext cx="1416602" cy="1416332"/>
      </dsp:txXfrm>
    </dsp:sp>
    <dsp:sp modelId="{429894FD-4A7C-40A2-8644-269CA12858D2}">
      <dsp:nvSpPr>
        <dsp:cNvPr id="0" name=""/>
        <dsp:cNvSpPr/>
      </dsp:nvSpPr>
      <dsp:spPr>
        <a:xfrm rot="2700000">
          <a:off x="2730039" y="1254787"/>
          <a:ext cx="2124092" cy="2124092"/>
        </a:xfrm>
        <a:prstGeom prst="teardrop">
          <a:avLst>
            <a:gd name="adj" fmla="val 100000"/>
          </a:avLst>
        </a:prstGeom>
        <a:solidFill>
          <a:schemeClr val="accent2">
            <a:hueOff val="1397197"/>
            <a:satOff val="-1797"/>
            <a:lumOff val="1912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5456DA-8C2A-4F93-B3E5-6AE70881197A}">
      <dsp:nvSpPr>
        <dsp:cNvPr id="0" name=""/>
        <dsp:cNvSpPr/>
      </dsp:nvSpPr>
      <dsp:spPr>
        <a:xfrm>
          <a:off x="2801142" y="1325512"/>
          <a:ext cx="1983016" cy="198301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1397197"/>
              <a:satOff val="-1797"/>
              <a:lumOff val="191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>
              <a:solidFill>
                <a:schemeClr val="bg1"/>
              </a:solidFill>
              <a:latin typeface="Avenir Next LT Pro" panose="020B0504020202020204" pitchFamily="34" charset="0"/>
            </a:rPr>
            <a:t>Finessed beer styles to create new aggregator (from 104 to 11 styles)</a:t>
          </a:r>
          <a:endParaRPr lang="en-AU" sz="1600" kern="1200" dirty="0">
            <a:solidFill>
              <a:schemeClr val="bg1"/>
            </a:solidFill>
            <a:latin typeface="Avenir Next LT Pro" panose="020B0504020202020204" pitchFamily="34" charset="0"/>
          </a:endParaRPr>
        </a:p>
      </dsp:txBody>
      <dsp:txXfrm>
        <a:off x="3084915" y="1608854"/>
        <a:ext cx="1416602" cy="1416332"/>
      </dsp:txXfrm>
    </dsp:sp>
    <dsp:sp modelId="{20AD63BA-5298-44EC-9115-618F83A17B97}">
      <dsp:nvSpPr>
        <dsp:cNvPr id="0" name=""/>
        <dsp:cNvSpPr/>
      </dsp:nvSpPr>
      <dsp:spPr>
        <a:xfrm rot="2700000">
          <a:off x="534475" y="1254787"/>
          <a:ext cx="2124092" cy="2124092"/>
        </a:xfrm>
        <a:prstGeom prst="teardrop">
          <a:avLst>
            <a:gd name="adj" fmla="val 100000"/>
          </a:avLst>
        </a:prstGeom>
        <a:solidFill>
          <a:schemeClr val="accent2">
            <a:hueOff val="1862929"/>
            <a:satOff val="-2396"/>
            <a:lumOff val="254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212E87-5EA7-469D-BB0E-A0393695737A}">
      <dsp:nvSpPr>
        <dsp:cNvPr id="0" name=""/>
        <dsp:cNvSpPr/>
      </dsp:nvSpPr>
      <dsp:spPr>
        <a:xfrm>
          <a:off x="659774" y="1344569"/>
          <a:ext cx="1983016" cy="1983015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1862929"/>
              <a:satOff val="-2396"/>
              <a:lumOff val="25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chemeClr val="bg1"/>
              </a:solidFill>
              <a:latin typeface="Avenir Next LT Pro" panose="020B0504020202020204" pitchFamily="34" charset="0"/>
            </a:rPr>
            <a:t>Obtained </a:t>
          </a:r>
          <a:r>
            <a:rPr lang="en-US" sz="1600" kern="1200" dirty="0" err="1">
              <a:solidFill>
                <a:schemeClr val="bg1"/>
              </a:solidFill>
              <a:latin typeface="Avenir Next LT Pro" panose="020B0504020202020204" pitchFamily="34" charset="0"/>
            </a:rPr>
            <a:t>lat</a:t>
          </a:r>
          <a:r>
            <a:rPr lang="en-US" sz="1600" kern="1200" dirty="0">
              <a:solidFill>
                <a:schemeClr val="bg1"/>
              </a:solidFill>
              <a:latin typeface="Avenir Next LT Pro" panose="020B0504020202020204" pitchFamily="34" charset="0"/>
            </a:rPr>
            <a:t> and long, and address data from Google Maps for all breweries</a:t>
          </a:r>
          <a:endParaRPr lang="en-AU" sz="1600" kern="1200" dirty="0">
            <a:solidFill>
              <a:schemeClr val="bg1"/>
            </a:solidFill>
            <a:latin typeface="Avenir Next LT Pro" panose="020B0504020202020204" pitchFamily="34" charset="0"/>
          </a:endParaRPr>
        </a:p>
      </dsp:txBody>
      <dsp:txXfrm>
        <a:off x="943547" y="1627910"/>
        <a:ext cx="1416602" cy="141633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E9233B-6341-4839-95D5-D758560B6345}">
      <dsp:nvSpPr>
        <dsp:cNvPr id="0" name=""/>
        <dsp:cNvSpPr/>
      </dsp:nvSpPr>
      <dsp:spPr>
        <a:xfrm>
          <a:off x="-5362867" y="-821245"/>
          <a:ext cx="6385776" cy="6385776"/>
        </a:xfrm>
        <a:prstGeom prst="blockArc">
          <a:avLst>
            <a:gd name="adj1" fmla="val 18900000"/>
            <a:gd name="adj2" fmla="val 2700000"/>
            <a:gd name="adj3" fmla="val 338"/>
          </a:avLst>
        </a:prstGeom>
        <a:noFill/>
        <a:ln w="15875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93AB3F-06F2-4585-BE0C-40DB482B9E92}">
      <dsp:nvSpPr>
        <dsp:cNvPr id="0" name=""/>
        <dsp:cNvSpPr/>
      </dsp:nvSpPr>
      <dsp:spPr>
        <a:xfrm>
          <a:off x="535533" y="364663"/>
          <a:ext cx="8888592" cy="72970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9205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Avenir Next LT Pro" panose="020B0504020202020204" pitchFamily="34" charset="0"/>
            </a:rPr>
            <a:t>Performed initial regression analysis</a:t>
          </a:r>
          <a:endParaRPr lang="en-AU" sz="2700" kern="1200" dirty="0">
            <a:latin typeface="Avenir Next LT Pro" panose="020B0504020202020204" pitchFamily="34" charset="0"/>
          </a:endParaRPr>
        </a:p>
      </dsp:txBody>
      <dsp:txXfrm>
        <a:off x="535533" y="364663"/>
        <a:ext cx="8888592" cy="729707"/>
      </dsp:txXfrm>
    </dsp:sp>
    <dsp:sp modelId="{53A9D812-39A2-4102-BFAA-D1AD46F22016}">
      <dsp:nvSpPr>
        <dsp:cNvPr id="0" name=""/>
        <dsp:cNvSpPr/>
      </dsp:nvSpPr>
      <dsp:spPr>
        <a:xfrm>
          <a:off x="79466" y="273450"/>
          <a:ext cx="912133" cy="91213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65DBEED-6D1A-42F1-B297-5D4A81D04A93}">
      <dsp:nvSpPr>
        <dsp:cNvPr id="0" name=""/>
        <dsp:cNvSpPr/>
      </dsp:nvSpPr>
      <dsp:spPr>
        <a:xfrm>
          <a:off x="953891" y="1459414"/>
          <a:ext cx="8470234" cy="729707"/>
        </a:xfrm>
        <a:prstGeom prst="rect">
          <a:avLst/>
        </a:prstGeom>
        <a:solidFill>
          <a:schemeClr val="accent5">
            <a:hueOff val="2290930"/>
            <a:satOff val="-145"/>
            <a:lumOff val="-1176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9205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Avenir Next LT Pro" panose="020B0504020202020204" pitchFamily="34" charset="0"/>
            </a:rPr>
            <a:t>PCA analysis wasn’t ‘fit for purpose’ but we tried!</a:t>
          </a:r>
          <a:endParaRPr lang="en-AU" sz="2700" kern="1200" dirty="0">
            <a:latin typeface="Avenir Next LT Pro" panose="020B0504020202020204" pitchFamily="34" charset="0"/>
          </a:endParaRPr>
        </a:p>
      </dsp:txBody>
      <dsp:txXfrm>
        <a:off x="953891" y="1459414"/>
        <a:ext cx="8470234" cy="729707"/>
      </dsp:txXfrm>
    </dsp:sp>
    <dsp:sp modelId="{3E21D240-AE0C-48F6-BAB9-3B9F88391A80}">
      <dsp:nvSpPr>
        <dsp:cNvPr id="0" name=""/>
        <dsp:cNvSpPr/>
      </dsp:nvSpPr>
      <dsp:spPr>
        <a:xfrm>
          <a:off x="497824" y="1368200"/>
          <a:ext cx="912133" cy="91213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2290930"/>
              <a:satOff val="-145"/>
              <a:lumOff val="-11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9799C6-936C-4EDE-B665-FF1FBDA5DED4}">
      <dsp:nvSpPr>
        <dsp:cNvPr id="0" name=""/>
        <dsp:cNvSpPr/>
      </dsp:nvSpPr>
      <dsp:spPr>
        <a:xfrm>
          <a:off x="953891" y="2554164"/>
          <a:ext cx="8470234" cy="729707"/>
        </a:xfrm>
        <a:prstGeom prst="rect">
          <a:avLst/>
        </a:prstGeom>
        <a:solidFill>
          <a:schemeClr val="accent5">
            <a:hueOff val="4581861"/>
            <a:satOff val="-291"/>
            <a:lumOff val="-2353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9205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Avenir Next LT Pro" panose="020B0504020202020204" pitchFamily="34" charset="0"/>
            </a:rPr>
            <a:t>Natural ‘fit’ was k-means or neural networks</a:t>
          </a:r>
          <a:endParaRPr lang="en-AU" sz="2700" kern="1200" dirty="0">
            <a:latin typeface="Avenir Next LT Pro" panose="020B0504020202020204" pitchFamily="34" charset="0"/>
          </a:endParaRPr>
        </a:p>
      </dsp:txBody>
      <dsp:txXfrm>
        <a:off x="953891" y="2554164"/>
        <a:ext cx="8470234" cy="729707"/>
      </dsp:txXfrm>
    </dsp:sp>
    <dsp:sp modelId="{85FFF604-D915-4EBA-B02B-C9864A0D894C}">
      <dsp:nvSpPr>
        <dsp:cNvPr id="0" name=""/>
        <dsp:cNvSpPr/>
      </dsp:nvSpPr>
      <dsp:spPr>
        <a:xfrm>
          <a:off x="497824" y="2462951"/>
          <a:ext cx="912133" cy="91213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4581861"/>
              <a:satOff val="-291"/>
              <a:lumOff val="-235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A5C2D9-3BAC-4856-95A4-6720D11A3F9F}">
      <dsp:nvSpPr>
        <dsp:cNvPr id="0" name=""/>
        <dsp:cNvSpPr/>
      </dsp:nvSpPr>
      <dsp:spPr>
        <a:xfrm>
          <a:off x="535533" y="3648915"/>
          <a:ext cx="8888592" cy="729707"/>
        </a:xfrm>
        <a:prstGeom prst="rect">
          <a:avLst/>
        </a:prstGeom>
        <a:solidFill>
          <a:schemeClr val="accent5">
            <a:hueOff val="6872791"/>
            <a:satOff val="-436"/>
            <a:lumOff val="-352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9205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latin typeface="Avenir Next LT Pro" panose="020B0504020202020204" pitchFamily="34" charset="0"/>
            </a:rPr>
            <a:t>Understanding the limitation of k-means </a:t>
          </a:r>
          <a:endParaRPr lang="en-AU" sz="2700" kern="1200" dirty="0">
            <a:latin typeface="Avenir Next LT Pro" panose="020B0504020202020204" pitchFamily="34" charset="0"/>
          </a:endParaRPr>
        </a:p>
      </dsp:txBody>
      <dsp:txXfrm>
        <a:off x="535533" y="3648915"/>
        <a:ext cx="8888592" cy="729707"/>
      </dsp:txXfrm>
    </dsp:sp>
    <dsp:sp modelId="{E4290F26-57F8-43E4-B565-C98E7EE6942B}">
      <dsp:nvSpPr>
        <dsp:cNvPr id="0" name=""/>
        <dsp:cNvSpPr/>
      </dsp:nvSpPr>
      <dsp:spPr>
        <a:xfrm>
          <a:off x="79466" y="3557701"/>
          <a:ext cx="912133" cy="91213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6872791"/>
              <a:satOff val="-436"/>
              <a:lumOff val="-35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F67F63-7E9D-44B9-89CC-D1EE4A67B830}">
      <dsp:nvSpPr>
        <dsp:cNvPr id="0" name=""/>
        <dsp:cNvSpPr/>
      </dsp:nvSpPr>
      <dsp:spPr>
        <a:xfrm>
          <a:off x="0" y="420967"/>
          <a:ext cx="9039225" cy="1370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1544" tIns="312420" rIns="70154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Next LT Pro" panose="020B0504020202020204" pitchFamily="34" charset="0"/>
            </a:rPr>
            <a:t>Sketch of what the web app could look like</a:t>
          </a:r>
          <a:endParaRPr lang="en-AU" sz="1500" kern="1200" dirty="0">
            <a:latin typeface="Avenir Next LT Pro" panose="020B0504020202020204" pitchFamily="34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Next LT Pro" panose="020B0504020202020204" pitchFamily="34" charset="0"/>
            </a:rPr>
            <a:t>Design of look and feel using d3, </a:t>
          </a:r>
          <a:r>
            <a:rPr lang="en-US" sz="1500" kern="1200" dirty="0" err="1">
              <a:latin typeface="Avenir Next LT Pro" panose="020B0504020202020204" pitchFamily="34" charset="0"/>
            </a:rPr>
            <a:t>Javascript</a:t>
          </a:r>
          <a:r>
            <a:rPr lang="en-US" sz="1500" kern="1200" dirty="0">
              <a:latin typeface="Avenir Next LT Pro" panose="020B0504020202020204" pitchFamily="34" charset="0"/>
            </a:rPr>
            <a:t>, and HTML</a:t>
          </a:r>
          <a:endParaRPr lang="en-AU" sz="1500" kern="1200" dirty="0">
            <a:latin typeface="Avenir Next LT Pro" panose="020B0504020202020204" pitchFamily="34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Next LT Pro" panose="020B0504020202020204" pitchFamily="34" charset="0"/>
            </a:rPr>
            <a:t>Creation of </a:t>
          </a:r>
          <a:r>
            <a:rPr lang="en-US" sz="1500" kern="1200" dirty="0" err="1">
              <a:latin typeface="Avenir Next LT Pro" panose="020B0504020202020204" pitchFamily="34" charset="0"/>
            </a:rPr>
            <a:t>NextBeer</a:t>
          </a:r>
          <a:r>
            <a:rPr lang="en-US" sz="1500" kern="1200" dirty="0">
              <a:latin typeface="Avenir Next LT Pro" panose="020B0504020202020204" pitchFamily="34" charset="0"/>
            </a:rPr>
            <a:t> logo</a:t>
          </a:r>
          <a:endParaRPr lang="en-AU" sz="1500" kern="1200" dirty="0">
            <a:latin typeface="Avenir Next LT Pro" panose="020B0504020202020204" pitchFamily="34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Next LT Pro" panose="020B0504020202020204" pitchFamily="34" charset="0"/>
            </a:rPr>
            <a:t>Deployment to Heroku </a:t>
          </a:r>
          <a:endParaRPr lang="en-AU" sz="1500" kern="1200" dirty="0">
            <a:latin typeface="Avenir Next LT Pro" panose="020B0504020202020204" pitchFamily="34" charset="0"/>
          </a:endParaRPr>
        </a:p>
      </dsp:txBody>
      <dsp:txXfrm>
        <a:off x="0" y="420967"/>
        <a:ext cx="9039225" cy="1370250"/>
      </dsp:txXfrm>
    </dsp:sp>
    <dsp:sp modelId="{9E2F7D90-39A1-4AA8-AC54-D6005FED08C7}">
      <dsp:nvSpPr>
        <dsp:cNvPr id="0" name=""/>
        <dsp:cNvSpPr/>
      </dsp:nvSpPr>
      <dsp:spPr>
        <a:xfrm>
          <a:off x="451961" y="199567"/>
          <a:ext cx="6327457" cy="44280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9163" tIns="0" rIns="23916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Avenir Next LT Pro" panose="020B0504020202020204" pitchFamily="34" charset="0"/>
            </a:rPr>
            <a:t>Design</a:t>
          </a:r>
          <a:endParaRPr lang="en-AU" sz="1500" kern="1200" dirty="0">
            <a:latin typeface="Avenir Next LT Pro" panose="020B0504020202020204" pitchFamily="34" charset="0"/>
          </a:endParaRPr>
        </a:p>
      </dsp:txBody>
      <dsp:txXfrm>
        <a:off x="473577" y="221183"/>
        <a:ext cx="6284225" cy="399568"/>
      </dsp:txXfrm>
    </dsp:sp>
    <dsp:sp modelId="{125D121A-ACDF-4EE0-8468-4B49090E0C27}">
      <dsp:nvSpPr>
        <dsp:cNvPr id="0" name=""/>
        <dsp:cNvSpPr/>
      </dsp:nvSpPr>
      <dsp:spPr>
        <a:xfrm>
          <a:off x="0" y="2093617"/>
          <a:ext cx="9039225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3436396"/>
              <a:satOff val="-218"/>
              <a:lumOff val="-176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1544" tIns="312420" rIns="70154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Next LT Pro" panose="020B0504020202020204" pitchFamily="34" charset="0"/>
            </a:rPr>
            <a:t>A key feature of the web app is the ability to customize recommendation features</a:t>
          </a:r>
          <a:endParaRPr lang="en-AU" sz="1500" kern="1200" dirty="0">
            <a:latin typeface="Avenir Next LT Pro" panose="020B0504020202020204" pitchFamily="34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Next LT Pro" panose="020B0504020202020204" pitchFamily="34" charset="0"/>
            </a:rPr>
            <a:t>Use of sliders</a:t>
          </a:r>
          <a:endParaRPr lang="en-AU" sz="1500" kern="1200" dirty="0">
            <a:latin typeface="Avenir Next LT Pro" panose="020B0504020202020204" pitchFamily="34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Next LT Pro" panose="020B0504020202020204" pitchFamily="34" charset="0"/>
            </a:rPr>
            <a:t>Use of autocomplete for free text fields to limit variability of user input</a:t>
          </a:r>
          <a:endParaRPr lang="en-AU" sz="1500" kern="1200" dirty="0">
            <a:latin typeface="Avenir Next LT Pro" panose="020B0504020202020204" pitchFamily="34" charset="0"/>
          </a:endParaRPr>
        </a:p>
      </dsp:txBody>
      <dsp:txXfrm>
        <a:off x="0" y="2093617"/>
        <a:ext cx="9039225" cy="1134000"/>
      </dsp:txXfrm>
    </dsp:sp>
    <dsp:sp modelId="{8DBDA5BB-6FFB-41CB-80CB-57241ADAB279}">
      <dsp:nvSpPr>
        <dsp:cNvPr id="0" name=""/>
        <dsp:cNvSpPr/>
      </dsp:nvSpPr>
      <dsp:spPr>
        <a:xfrm>
          <a:off x="451961" y="1872217"/>
          <a:ext cx="6327457" cy="442800"/>
        </a:xfrm>
        <a:prstGeom prst="roundRect">
          <a:avLst/>
        </a:prstGeom>
        <a:solidFill>
          <a:schemeClr val="accent5">
            <a:hueOff val="3436396"/>
            <a:satOff val="-218"/>
            <a:lumOff val="-1765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9163" tIns="0" rIns="23916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Avenir Next LT Pro" panose="020B0504020202020204" pitchFamily="34" charset="0"/>
            </a:rPr>
            <a:t>Customization for recommendations</a:t>
          </a:r>
          <a:endParaRPr lang="en-AU" sz="1500" kern="1200" dirty="0">
            <a:latin typeface="Avenir Next LT Pro" panose="020B0504020202020204" pitchFamily="34" charset="0"/>
          </a:endParaRPr>
        </a:p>
      </dsp:txBody>
      <dsp:txXfrm>
        <a:off x="473577" y="1893833"/>
        <a:ext cx="6284225" cy="399568"/>
      </dsp:txXfrm>
    </dsp:sp>
    <dsp:sp modelId="{119E09B2-1AD3-435A-9972-08E0D929C2FC}">
      <dsp:nvSpPr>
        <dsp:cNvPr id="0" name=""/>
        <dsp:cNvSpPr/>
      </dsp:nvSpPr>
      <dsp:spPr>
        <a:xfrm>
          <a:off x="0" y="3530018"/>
          <a:ext cx="9039225" cy="1134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5">
              <a:hueOff val="6872791"/>
              <a:satOff val="-436"/>
              <a:lumOff val="-352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01544" tIns="312420" rIns="70154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Next LT Pro" panose="020B0504020202020204" pitchFamily="34" charset="0"/>
            </a:rPr>
            <a:t>Recommendations from machine learning model retrieved from Flask </a:t>
          </a:r>
          <a:endParaRPr lang="en-AU" sz="1500" kern="1200" dirty="0">
            <a:latin typeface="Avenir Next LT Pro" panose="020B0504020202020204" pitchFamily="34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Next LT Pro" panose="020B0504020202020204" pitchFamily="34" charset="0"/>
            </a:rPr>
            <a:t>Leaflet map visualization is populated with brewery information</a:t>
          </a:r>
          <a:endParaRPr lang="en-AU" sz="1500" kern="1200" dirty="0">
            <a:latin typeface="Avenir Next LT Pro" panose="020B0504020202020204" pitchFamily="34" charset="0"/>
          </a:endParaRP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>
              <a:latin typeface="Avenir Next LT Pro" panose="020B0504020202020204" pitchFamily="34" charset="0"/>
            </a:rPr>
            <a:t>Recommendations provided to users</a:t>
          </a:r>
          <a:endParaRPr lang="en-AU" sz="1500" kern="1200" dirty="0">
            <a:latin typeface="Avenir Next LT Pro" panose="020B0504020202020204" pitchFamily="34" charset="0"/>
          </a:endParaRPr>
        </a:p>
      </dsp:txBody>
      <dsp:txXfrm>
        <a:off x="0" y="3530018"/>
        <a:ext cx="9039225" cy="1134000"/>
      </dsp:txXfrm>
    </dsp:sp>
    <dsp:sp modelId="{820385DF-CC29-45A2-A2F9-39A1939FD801}">
      <dsp:nvSpPr>
        <dsp:cNvPr id="0" name=""/>
        <dsp:cNvSpPr/>
      </dsp:nvSpPr>
      <dsp:spPr>
        <a:xfrm>
          <a:off x="451961" y="3308618"/>
          <a:ext cx="6327457" cy="442800"/>
        </a:xfrm>
        <a:prstGeom prst="roundRect">
          <a:avLst/>
        </a:prstGeom>
        <a:solidFill>
          <a:schemeClr val="accent5">
            <a:hueOff val="6872791"/>
            <a:satOff val="-436"/>
            <a:lumOff val="-3529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9163" tIns="0" rIns="23916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>
              <a:latin typeface="Avenir Next LT Pro" panose="020B0504020202020204" pitchFamily="34" charset="0"/>
            </a:rPr>
            <a:t>Recommendations</a:t>
          </a:r>
          <a:endParaRPr lang="en-AU" sz="1500" kern="1200" dirty="0">
            <a:latin typeface="Avenir Next LT Pro" panose="020B0504020202020204" pitchFamily="34" charset="0"/>
          </a:endParaRPr>
        </a:p>
      </dsp:txBody>
      <dsp:txXfrm>
        <a:off x="473577" y="3330234"/>
        <a:ext cx="6284225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ircleList">
  <dgm:title val=""/>
  <dgm:desc val=""/>
  <dgm:catLst>
    <dgm:cat type="list" pri="23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</dgm:varLst>
    <dgm:alg type="lin">
      <dgm:param type="linDir" val="fromT"/>
      <dgm:param type="fallback" val="2D"/>
    </dgm:alg>
    <dgm:shape xmlns:r="http://schemas.openxmlformats.org/officeDocument/2006/relationships" r:blip="">
      <dgm:adjLst/>
    </dgm:shape>
    <dgm:presOf/>
    <dgm:constrLst>
      <dgm:constr type="w" for="ch" forName="withChildren" refType="w"/>
      <dgm:constr type="h" for="ch" forName="withChildren" refType="w" fact="0.909"/>
      <dgm:constr type="w" for="ch" forName="noChildren" refType="w"/>
      <dgm:constr type="h" for="ch" forName="noChildren" refType="w" fact="0.164"/>
      <dgm:constr type="w" for="ch" forName="overlap" val="1"/>
      <dgm:constr type="h" for="ch" forName="overlap" refType="w" refFor="ch" refForName="withChildren" fact="-0.089"/>
      <dgm:constr type="primFontSz" for="des" forName="txLvl1" op="equ" val="65"/>
      <dgm:constr type="primFontSz" for="des" forName="txLvlOnly1" refType="primFontSz" refFor="des" refForName="txLvl1" op="equ"/>
      <dgm:constr type="primFontSz" for="des" forName="txLvl2" refType="primFontSz" refFor="des" refForName="txLvl1" op="equ" fact="0.78"/>
      <dgm:constr type="primFontSz" for="des" forName="txLvl3" refType="primFontSz" refFor="des" refForName="txLvl1" op="equ" fact="0.78"/>
      <dgm:constr type="userF" for="des" forName="lin" refType="primFontSz" refFor="des" refForName="txLvl2" op="equ"/>
    </dgm:constrLst>
    <dgm:forEach name="Name1" axis="ch" ptType="node">
      <dgm:choose name="Name2">
        <dgm:if name="Name3" axis="ch" ptType="node" func="cnt" op="gte" val="1">
          <dgm:layoutNode name="withChildren">
            <dgm:alg type="composite"/>
            <dgm:choose name="Name4">
              <dgm:if name="Name5" func="var" arg="dir" op="equ" val="norm">
                <dgm:constrLst>
                  <dgm:constr type="l" for="ch" forName="bigCircle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l" for="ch" forName="medCircle" refType="w" fact="0.043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 refType="ctrX" refFor="ch" refForName="medCircle"/>
                  <dgm:constr type="r" for="ch" forName="txLvl1" refType="w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 refType="ctrX" refFor="ch" refForName="medCircle"/>
                  <dgm:constr type="r" for="ch" forName="lin" refType="w"/>
                  <dgm:constr type="t" for="ch" forName="lin" refType="h" fact="0.222"/>
                  <dgm:constr type="h" for="ch" forName="lin" refType="h" fact="0.68"/>
                </dgm:constrLst>
              </dgm:if>
              <dgm:else name="Name6">
                <dgm:constrLst>
                  <dgm:constr type="r" for="ch" forName="bigCircle" refType="w"/>
                  <dgm:constr type="w" for="ch" forName="bigCircle" refType="h" refFor="ch" refForName="bigCircle"/>
                  <dgm:constr type="t" for="ch" forName="bigCircle"/>
                  <dgm:constr type="h" for="ch" forName="bigCircle" refType="h"/>
                  <dgm:constr type="r" for="ch" forName="medCircle" refType="w" fact="0.957"/>
                  <dgm:constr type="w" for="ch" forName="medCircle" refType="h" refFor="ch" refForName="medCircle"/>
                  <dgm:constr type="t" for="ch" forName="medCircle" refType="h" fact="0.042"/>
                  <dgm:constr type="h" for="ch" forName="medCircle" refType="h" fact="0.18"/>
                  <dgm:constr type="l" for="ch" forName="txLvl1"/>
                  <dgm:constr type="r" for="ch" forName="txLvl1" refType="ctrX" refFor="ch" refForName="medCircle"/>
                  <dgm:constr type="h" for="ch" forName="txLvl1" refType="h" refFor="ch" refForName="medCircle"/>
                  <dgm:constr type="t" for="ch" forName="txLvl1" refType="t" refFor="ch" refForName="medCircle"/>
                  <dgm:constr type="l" for="ch" forName="lin"/>
                  <dgm:constr type="r" for="ch" forName="lin" refType="ctrX" refFor="ch" refForName="medCircle"/>
                  <dgm:constr type="t" for="ch" forName="lin" refType="h" fact="0.222"/>
                  <dgm:constr type="h" for="ch" forName="lin" refType="h" fact="0.68"/>
                </dgm:constrLst>
              </dgm:else>
            </dgm:choose>
            <dgm:layoutNode name="big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medCircle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1" styleLbl="revTx">
              <dgm:choose name="Name7">
                <dgm:if name="Name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lin">
              <dgm:choose name="Name10">
                <dgm:if name="Name11" func="var" arg="dir" op="equ" val="norm">
                  <dgm:alg type="lin">
                    <dgm:param type="linDir" val="fromT"/>
                    <dgm:param type="vertAlign" val="t"/>
                    <dgm:param type="nodeHorzAlign" val="l"/>
                  </dgm:alg>
                </dgm:if>
                <dgm:else name="Name12">
                  <dgm:alg type="lin">
                    <dgm:param type="linDir" val="fromT"/>
                    <dgm:param type="vertAlign" val="t"/>
                    <dgm:param type="nodeHorzAlign" val="r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>
                <dgm:constr type="userF"/>
                <dgm:constr type="primFontSz" for="ch" forName="txLvl2" refType="userF"/>
                <dgm:constr type="w" for="ch" forName="txLvl2" refType="w"/>
                <dgm:constr type="h" for="ch" forName="txLvl2" refType="primFontSz" refFor="ch" refForName="txLvl2" fact="0.39"/>
                <dgm:constr type="w" for="ch" forName="txLvl3" refType="w"/>
                <dgm:constr type="h" for="ch" forName="txLvl3" refType="primFontSz" refFor="ch" refForName="txLvl2" fact="0.39"/>
                <dgm:constr type="h" for="ch" forName="smCircle" refType="primFontSz" refFor="ch" refForName="txLvl2" fact="0.14"/>
                <dgm:constr type="h" for="ch" forName="indentDot1" refType="primFontSz" refFor="ch" refForName="txLvl2" fact="0.14"/>
                <dgm:constr type="h" for="ch" forName="indentDot2" refType="primFontSz" refFor="ch" refForName="txLvl2" fact="0.14"/>
                <dgm:constr type="h" for="ch" forName="indentDot3" refType="primFontSz" refFor="ch" refForName="txLvl2" fact="0.14"/>
                <dgm:constr type="w" for="ch" forName="indentDot1" refType="w"/>
                <dgm:constr type="w" for="ch" forName="indentDot2" refType="w"/>
                <dgm:constr type="w" for="ch" forName="indentDot3" refType="w"/>
                <dgm:constr type="userI" for="ch" forName="txLvl3" refType="primFontSz" refFor="ch" refForName="txLvl2" fact="0.14"/>
                <dgm:constr type="userI" for="ch" forName="indentDot1" refType="primFontSz" refFor="ch" refForName="txLvl2" fact="0.14"/>
                <dgm:constr type="userI" for="ch" forName="indentDot2" refType="primFontSz" refFor="ch" refForName="txLvl2" fact="0.14"/>
                <dgm:constr type="userI" for="ch" forName="indentDot3" refType="primFontSz" refFor="ch" refForName="txLvl2" fact="0.14"/>
              </dgm:constrLst>
              <dgm:ruleLst>
                <dgm:rule type="primFontSz" for="ch" forName="txLvl2" val="5" fact="NaN" max="NaN"/>
              </dgm:ruleLst>
              <dgm:forEach name="Name13" axis="ch" ptType="node">
                <dgm:layoutNode name="txLvl2" styleLbl="revTx">
                  <dgm:choose name="Name14">
                    <dgm:if name="Name15" func="var" arg="dir" op="equ" val="norm">
                      <dgm:alg type="tx">
                        <dgm:param type="parTxLTRAlign" val="l"/>
                        <dgm:param type="parTxRTLAlign" val="l"/>
                      </dgm:alg>
                    </dgm:if>
                    <dgm:else name="Name16">
                      <dgm:alg type="tx">
                        <dgm:param type="parTxLTRAlign" val="r"/>
                        <dgm:param type="parTxRTLAlign" val="r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self" ptType="node"/>
                  <dgm:constrLst>
                    <dgm:constr type="lMarg"/>
                    <dgm:constr type="rMarg"/>
                    <dgm:constr type="tMarg" refType="primFontSz" fact="0.1"/>
                    <dgm:constr type="bMarg" refType="primFontSz" fact="0.1"/>
                  </dgm:constrLst>
                  <dgm:ruleLst>
                    <dgm:rule type="h" val="INF" fact="NaN" max="NaN"/>
                  </dgm:ruleLst>
                </dgm:layoutNode>
                <dgm:forEach name="Name17" axis="ch" ptType="node" cnt="1">
                  <dgm:layoutNode name="indentDot1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hoose name="Name18">
                      <dgm:if name="Name19" func="var" arg="dir" op="equ" val="norm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l" for="ch" forName="smCircle1" refType="r" refFor="ch" refForName="gap1"/>
                        </dgm:constrLst>
                      </dgm:if>
                      <dgm:else name="Name20">
                        <dgm:constrLst>
                          <dgm:constr type="userI"/>
                          <dgm:constr type="w" for="ch" forName="gap1" refType="userI" fact="3"/>
                          <dgm:constr type="w" for="ch" forName="smCircle1" refType="h"/>
                          <dgm:constr type="r" for="ch" forName="smCircle1" refType="l" refFor="ch" refForName="gap1"/>
                        </dgm:constrLst>
                      </dgm:else>
                    </dgm:choose>
                    <dgm:layoutNode name="gap1">
                      <dgm:alg type="sp"/>
                      <dgm:shape xmlns:r="http://schemas.openxmlformats.org/officeDocument/2006/relationships" type="rect" r:blip="" hideGeom="1">
                        <dgm:adjLst/>
                      </dgm:shape>
                      <dgm:presOf/>
                    </dgm:layoutNode>
                    <dgm:layoutNode name="smCircle1" styleLbl="vennNode1">
                      <dgm:alg type="sp"/>
                      <dgm:shape xmlns:r="http://schemas.openxmlformats.org/officeDocument/2006/relationships" type="ellipse" r:blip="">
                        <dgm:adjLst/>
                      </dgm:shape>
                      <dgm:presOf/>
                      <dgm:constrLst>
                        <dgm:constr type="w" refType="h"/>
                      </dgm:constrLst>
                    </dgm:layoutNode>
                  </dgm:layoutNode>
                </dgm:forEach>
                <dgm:forEach name="Name21" axis="ch" ptType="node">
                  <dgm:layoutNode name="txLvl3" styleLbl="revTx">
                    <dgm:varLst>
                      <dgm:bulletEnabled val="1"/>
                    </dgm:varLst>
                    <dgm:choose name="Name22">
                      <dgm:if name="Name23" func="var" arg="dir" op="equ" val="norm">
                        <dgm:alg type="tx">
                          <dgm:param type="parTxLTRAlign" val="l"/>
                          <dgm:param type="parTxRTLAlign" val="l"/>
                          <dgm:param type="shpTxLTRAlignCh" val="l"/>
                          <dgm:param type="shpTxRTLAlignCh" val="l"/>
                        </dgm:alg>
                      </dgm:if>
                      <dgm:else name="Name24">
                        <dgm:alg type="tx">
                          <dgm:param type="parTxLTRAlign" val="r"/>
                          <dgm:param type="parTxRTLAlign" val="r"/>
                          <dgm:param type="shpTxLTRAlignCh" val="r"/>
                          <dgm:param type="shpTxRTLAlignCh" val="r"/>
                        </dgm:alg>
                      </dgm:else>
                    </dgm:choose>
                    <dgm:shape xmlns:r="http://schemas.openxmlformats.org/officeDocument/2006/relationships" type="rect" r:blip="">
                      <dgm:adjLst/>
                    </dgm:shape>
                    <dgm:presOf axis="desOrSelf" ptType="node"/>
                    <dgm:choose name="Name25">
                      <dgm:if name="Name26" func="var" arg="dir" op="equ" val="norm">
                        <dgm:constrLst>
                          <dgm:constr type="userI"/>
                          <dgm:constr type="lMarg" refType="userI" fact="8.504"/>
                          <dgm:constr type="rMarg"/>
                          <dgm:constr type="tMarg" refType="primFontSz" fact="0.1"/>
                          <dgm:constr type="bMarg" refType="primFontSz" fact="0.1"/>
                        </dgm:constrLst>
                      </dgm:if>
                      <dgm:else name="Name27">
                        <dgm:constrLst>
                          <dgm:constr type="userI"/>
                          <dgm:constr type="lMarg"/>
                          <dgm:constr type="rMarg" refType="userI" fact="8.504"/>
                          <dgm:constr type="tMarg" refType="primFontSz" fact="0.1"/>
                          <dgm:constr type="bMarg" refType="primFontSz" fact="0.1"/>
                        </dgm:constrLst>
                      </dgm:else>
                    </dgm:choose>
                    <dgm:ruleLst>
                      <dgm:rule type="h" val="INF" fact="NaN" max="NaN"/>
                    </dgm:ruleLst>
                  </dgm:layoutNode>
                  <dgm:forEach name="Name28" axis="followSib" ptType="sibTrans" cnt="1">
                    <dgm:layoutNode name="indentDot2">
                      <dgm:alg type="composite"/>
                      <dgm:shape xmlns:r="http://schemas.openxmlformats.org/officeDocument/2006/relationships" r:blip="">
                        <dgm:adjLst/>
                      </dgm:shape>
                      <dgm:presOf/>
                      <dgm:choose name="Name29">
                        <dgm:if name="Name30" func="var" arg="dir" op="equ" val="norm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l" for="ch" forName="smCircle2" refType="r" refFor="ch" refForName="gap2"/>
                          </dgm:constrLst>
                        </dgm:if>
                        <dgm:else name="Name31">
                          <dgm:constrLst>
                            <dgm:constr type="userI"/>
                            <dgm:constr type="w" for="ch" forName="gap2" refType="userI" fact="3"/>
                            <dgm:constr type="w" for="ch" forName="smCircle2" refType="h"/>
                            <dgm:constr type="r" for="ch" forName="smCircle2" refType="l" refFor="ch" refForName="gap2"/>
                          </dgm:constrLst>
                        </dgm:else>
                      </dgm:choose>
                      <dgm:layoutNode name="gap2">
                        <dgm:alg type="sp"/>
                        <dgm:shape xmlns:r="http://schemas.openxmlformats.org/officeDocument/2006/relationships" type="rect" r:blip="" hideGeom="1">
                          <dgm:adjLst/>
                        </dgm:shape>
                        <dgm:presOf/>
                      </dgm:layoutNode>
                      <dgm:layoutNode name="smCircle2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layoutNode>
                  </dgm:forEach>
                </dgm:forEach>
                <dgm:choose name="Name32">
                  <dgm:if name="Name33" axis="ch" ptType="node" func="cnt" op="gte" val="1">
                    <dgm:forEach name="Name34" axis="followSib" ptType="sibTrans" cnt="1">
                      <dgm:layoutNode name="indentDot3">
                        <dgm:alg type="composite"/>
                        <dgm:shape xmlns:r="http://schemas.openxmlformats.org/officeDocument/2006/relationships" r:blip="">
                          <dgm:adjLst/>
                        </dgm:shape>
                        <dgm:presOf/>
                        <dgm:choose name="Name35">
                          <dgm:if name="Name36" func="var" arg="dir" op="equ" val="norm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l" for="ch" forName="smCircle3" refType="r" refFor="ch" refForName="gap3"/>
                            </dgm:constrLst>
                          </dgm:if>
                          <dgm:else name="Name37">
                            <dgm:constrLst>
                              <dgm:constr type="userI"/>
                              <dgm:constr type="w" for="ch" forName="gap3" refType="userI" fact="3"/>
                              <dgm:constr type="w" for="ch" forName="smCircle3" refType="h"/>
                              <dgm:constr type="r" for="ch" forName="smCircle3" refType="l" refFor="ch" refForName="gap3"/>
                            </dgm:constrLst>
                          </dgm:else>
                        </dgm:choose>
                        <dgm:layoutNode name="gap3">
                          <dgm:alg type="sp"/>
                          <dgm:shape xmlns:r="http://schemas.openxmlformats.org/officeDocument/2006/relationships" type="rect" r:blip="" hideGeom="1">
                            <dgm:adjLst/>
                          </dgm:shape>
                          <dgm:presOf/>
                        </dgm:layoutNode>
                        <dgm:layoutNode name="smCircle3" styleLbl="vennNode1">
                          <dgm:alg type="sp"/>
                          <dgm:shape xmlns:r="http://schemas.openxmlformats.org/officeDocument/2006/relationships" type="ellipse" r:blip="">
                            <dgm:adjLst/>
                          </dgm:shape>
                          <dgm:presOf/>
                          <dgm:constrLst>
                            <dgm:constr type="w" refType="h"/>
                          </dgm:constrLst>
                        </dgm:layoutNode>
                      </dgm:layoutNode>
                    </dgm:forEach>
                  </dgm:if>
                  <dgm:else name="Name38">
                    <dgm:forEach name="Name39" axis="followSib" ptType="sibTrans" cnt="1">
                      <dgm:layoutNode name="smCircle" styleLbl="vennNode1">
                        <dgm:alg type="sp"/>
                        <dgm:shape xmlns:r="http://schemas.openxmlformats.org/officeDocument/2006/relationships" type="ellipse" r:blip="">
                          <dgm:adjLst/>
                        </dgm:shape>
                        <dgm:presOf/>
                        <dgm:constrLst>
                          <dgm:constr type="w" refType="h"/>
                        </dgm:constrLst>
                      </dgm:layoutNode>
                    </dgm:forEach>
                  </dgm:else>
                </dgm:choose>
              </dgm:forEach>
            </dgm:layoutNode>
          </dgm:layoutNode>
          <dgm:choose name="Name40">
            <dgm:if name="Name41" axis="followSib ch" ptType="node node" cnt="1 0" func="cnt" op="gte" val="1">
              <dgm:layoutNode name="overlap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if>
            <dgm:else name="Name42"/>
          </dgm:choose>
        </dgm:if>
        <dgm:else name="Name43">
          <dgm:layoutNode name="noChildren">
            <dgm:alg type="composite"/>
            <dgm:choose name="Name44">
              <dgm:if name="Name45" func="var" arg="dir" op="equ" val="norm">
                <dgm:constrLst>
                  <dgm:constr type="l" for="ch" forName="gap"/>
                  <dgm:constr type="w" for="ch" forName="gap" refType="w" fact="0.043"/>
                  <dgm:constr type="h" for="ch" forName="gap" refType="h"/>
                  <dgm:constr type="t" for="ch" forName="gap"/>
                  <dgm:constr type="l" for="ch" forName="medCircle2" refType="r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 refType="ctrX" refFor="ch" refForName="medCircle2"/>
                  <dgm:constr type="r" for="ch" forName="txLvlOnly1" refType="w"/>
                  <dgm:constr type="h" for="ch" forName="txLvlOnly1" refType="h"/>
                  <dgm:constr type="t" for="ch" forName="txLvlOnly1"/>
                </dgm:constrLst>
              </dgm:if>
              <dgm:else name="Name46">
                <dgm:constrLst>
                  <dgm:constr type="r" for="ch" forName="gap" refType="w"/>
                  <dgm:constr type="w" for="ch" forName="gap" refType="w" fact="0.043"/>
                  <dgm:constr type="h" for="ch" forName="gap" refType="h"/>
                  <dgm:constr type="t" for="ch" forName="gap"/>
                  <dgm:constr type="r" for="ch" forName="medCircle2" refType="l" refFor="ch" refForName="gap"/>
                  <dgm:constr type="w" for="ch" forName="medCircle2" refType="h" refFor="ch" refForName="medCircle2"/>
                  <dgm:constr type="t" for="ch" forName="medCircle2"/>
                  <dgm:constr type="h" for="ch" forName="medCircle2" refType="h"/>
                  <dgm:constr type="l" for="ch" forName="txLvlOnly1"/>
                  <dgm:constr type="r" for="ch" forName="txLvlOnly1" refType="ctrX" refFor="ch" refForName="medCircle2"/>
                  <dgm:constr type="h" for="ch" forName="txLvlOnly1" refType="h"/>
                  <dgm:constr type="t" for="ch" forName="txLvlOnly1"/>
                </dgm:constrLst>
              </dgm:else>
            </dgm:choose>
            <dgm:layoutNode name="g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medCircle2" styleLbl="vennNode1">
              <dgm:alg type="sp"/>
              <dgm:shape xmlns:r="http://schemas.openxmlformats.org/officeDocument/2006/relationships" type="ellipse" r:blip="">
                <dgm:adjLst/>
              </dgm:shape>
              <dgm:presOf/>
              <dgm:constrLst>
                <dgm:constr type="w" refType="h"/>
              </dgm:constrLst>
            </dgm:layoutNode>
            <dgm:layoutNode name="txLvlOnly1" styleLbl="revTx">
              <dgm:choose name="Name47">
                <dgm:if name="Name48" func="var" arg="dir" op="equ" val="norm">
                  <dgm:alg type="tx">
                    <dgm:param type="parTxLTRAlign" val="l"/>
                    <dgm:param type="parTxRTLAlign" val="l"/>
                  </dgm:alg>
                </dgm:if>
                <dgm:else name="Name49">
                  <dgm:alg type="tx">
                    <dgm:param type="parTxLTRAlign" val="r"/>
                    <dgm:param type="parTxRTLAlign" val="r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</dgm:layoutNod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1"/>
                          </dgm:alg>
                        </dgm:if>
                        <dgm:else name="Name1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1"/>
                            <dgm:param type="dstNode" val="anchor1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2"/>
                                <dgm:param type="endSty" val="noArr"/>
                                <dgm:param type="dstNode" val="anchor1"/>
                              </dgm:alg>
                            </dgm:if>
                            <dgm:else name="Name3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2"/>
                                <dgm:param type="dstNode" val="anchor1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2"/>
                          </dgm:alg>
                        </dgm:if>
                        <dgm:else name="Name4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2"/>
                            <dgm:param type="dstNode" val="anchor2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3"/>
                                <dgm:param type="endSty" val="noArr"/>
                                <dgm:param type="dstNode" val="anchor2"/>
                              </dgm:alg>
                            </dgm:if>
                            <dgm:else name="Name68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3"/>
                                <dgm:param type="dstNode" val="anchor2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3"/>
                          </dgm:alg>
                        </dgm:if>
                        <dgm:else name="Name82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3"/>
                            <dgm:param type="dstNode" val="anchor3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4"/>
                                <dgm:param type="endSty" val="noArr"/>
                                <dgm:param type="dstNode" val="anchor3"/>
                              </dgm:alg>
                            </dgm:if>
                            <dgm:else name="Name102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4"/>
                                <dgm:param type="dstNode" val="anchor3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4"/>
                          </dgm:alg>
                        </dgm:if>
                        <dgm:else name="Name116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4"/>
                            <dgm:param type="dstNode" val="anchor4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5"/>
                                <dgm:param type="endSty" val="noArr"/>
                                <dgm:param type="dstNode" val="anchor4"/>
                              </dgm:alg>
                            </dgm:if>
                            <dgm:else name="Name136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5"/>
                                <dgm:param type="dstNode" val="anchor4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5"/>
                          </dgm:alg>
                        </dgm:if>
                        <dgm:else name="Name150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5"/>
                            <dgm:param type="dstNode" val="anchor5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6"/>
                                <dgm:param type="endSty" val="noArr"/>
                                <dgm:param type="dstNode" val="anchor5"/>
                              </dgm:alg>
                            </dgm:if>
                            <dgm:else name="Name170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6"/>
                                <dgm:param type="dstNode" val="anchor5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6"/>
                          </dgm:alg>
                        </dgm:if>
                        <dgm:else name="Name184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6"/>
                            <dgm:param type="dstNode" val="anchor6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dim" val="1D"/>
                                <dgm:param type="begPts" val="midL"/>
                                <dgm:param type="srcNode" val="parTx7"/>
                                <dgm:param type="endSty" val="noArr"/>
                                <dgm:param type="dstNode" val="anchor6"/>
                              </dgm:alg>
                            </dgm:if>
                            <dgm:else name="Name204">
                              <dgm:alg type="conn">
                                <dgm:param type="dim" val="1D"/>
                                <dgm:param type="begPts" val="midR"/>
                                <dgm:param type="endSty" val="noArr"/>
                                <dgm:param type="srcNode" val="parTx7"/>
                                <dgm:param type="dstNode" val="anchor6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im" val="1D"/>
                            <dgm:param type="begPts" val="midR"/>
                            <dgm:param type="endSty" val="noArr"/>
                            <dgm:param type="dstNode" val="anchor7"/>
                          </dgm:alg>
                        </dgm:if>
                        <dgm:else name="Name218">
                          <dgm:alg type="conn">
                            <dgm:param type="dim" val="1D"/>
                            <dgm:param type="begPts" val="midL"/>
                            <dgm:param type="endSty" val="noArr"/>
                            <dgm:param type="srcNode" val="parTx7"/>
                            <dgm:param type="dstNode" val="anchor7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BA73E0-A92A-4457-8865-D82CCE903A86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BBB84-BA30-4708-A5F1-8EA79474F32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41788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BBB84-BA30-4708-A5F1-8EA79474F327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41458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BBB84-BA30-4708-A5F1-8EA79474F327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21497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BBB84-BA30-4708-A5F1-8EA79474F327}" type="slidenum">
              <a:rPr lang="en-AU" smtClean="0"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857855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BBB84-BA30-4708-A5F1-8EA79474F327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55240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sz="1000" dirty="0"/>
            </a:br>
            <a:endParaRPr lang="en-AU" sz="1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BBB84-BA30-4708-A5F1-8EA79474F327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9179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Dataset relatively ‘clean’ so focus shifted quickly to data profiling</a:t>
            </a:r>
            <a:endParaRPr lang="en-US" sz="1800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Validated high alcohol content beers which appeared to be outliers initially</a:t>
            </a:r>
            <a:endParaRPr lang="en-US" sz="1800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Investigated high correlation in 5 review scores and discovered dataset skewed to the right - showing tendency to rate between 3-5</a:t>
            </a:r>
            <a:endParaRPr lang="en-US" sz="1800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Looked for bias in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profilenames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 and timing of reviews</a:t>
            </a:r>
            <a:endParaRPr lang="en-US" sz="1800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Made decision to leave in/out reviews????</a:t>
            </a:r>
            <a:endParaRPr lang="en-US" sz="1800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As profiling evolved began to look for additional features to add in</a:t>
            </a:r>
            <a:endParaRPr lang="en-US" sz="1800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features created as individual files - as tasks split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consolidated into a single csv</a:t>
            </a:r>
            <a:endParaRPr lang="en-US" b="0" dirty="0">
              <a:effectLst/>
              <a:latin typeface="Avenir Next LT Pro" panose="020B05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BBB84-BA30-4708-A5F1-8EA79474F327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26244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applied aggregation to ratings (mean?) and then filtered to remove less than 2 reviews and score less than 3, breweries with no location information or closed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Consideration given to </a:t>
            </a:r>
            <a:r>
              <a:rPr lang="en-US" sz="1800" b="0" i="0" u="none" strike="noStrike" dirty="0" err="1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Heroke</a:t>
            </a: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 restraints - 10’000 records in a Postgres SQL </a:t>
            </a:r>
            <a:r>
              <a:rPr lang="en-US" sz="1800" b="0" i="0" u="none" strike="noStrike" dirty="0" err="1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db</a:t>
            </a: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 with ~14k records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looked at increasing cutoff of reviews, </a:t>
            </a:r>
            <a:r>
              <a:rPr lang="en-US" sz="1800" b="0" i="0" u="none" strike="noStrike" dirty="0" err="1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randomising</a:t>
            </a: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 the </a:t>
            </a:r>
            <a:r>
              <a:rPr lang="en-US" sz="1800" b="0" i="0" u="none" strike="noStrike" dirty="0" err="1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dataframe</a:t>
            </a: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 and then reducing to 10’000 or loading a csv directly onto the server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as csv file static elected to host on Heroku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br>
              <a:rPr lang="en-US" dirty="0">
                <a:latin typeface="Avenir Next LT Pro" panose="020B0504020202020204" pitchFamily="34" charset="0"/>
              </a:rPr>
            </a:br>
            <a:endParaRPr lang="en-AU" dirty="0">
              <a:latin typeface="Avenir Next LT Pro" panose="020B05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BBB84-BA30-4708-A5F1-8EA79474F327}" type="slidenum">
              <a:rPr lang="en-AU" smtClean="0"/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58585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First stop (as always!)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lat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/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lon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 - mapping feature - combination of Beer Advocate (source website) and google maps</a:t>
            </a:r>
            <a:endParaRPr lang="en-US" sz="2800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also ‘finessed’ the beer style values in the dataset, with a large number of ‘unique’ styles in the data,  creating a new aggregator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 </a:t>
            </a:r>
            <a:r>
              <a:rPr lang="en-US" sz="1800" b="1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(from 104 to 11 styles)</a:t>
            </a:r>
            <a:endParaRPr lang="en-US" sz="2800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observed number of retired beers whilst working with the dataset.  Field also included seasonal/annual availability so decided to add as a feature as well as quantify and decide whether to exclude</a:t>
            </a:r>
            <a:endParaRPr lang="en-US" sz="2800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sz="1800" b="1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words (sentiment analysis) - scraping reviewer sentiment including words (“start words”) rather than using stop words (used 173 in total) from beer sommelier tasting guides</a:t>
            </a:r>
            <a:endParaRPr lang="en-US" sz="2800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</a:br>
            <a:b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</a:br>
            <a:endParaRPr lang="en-US" sz="2800" b="0" dirty="0">
              <a:effectLst/>
              <a:latin typeface="Avenir Next LT Pro" panose="020B0504020202020204" pitchFamily="34" charset="0"/>
            </a:endParaRPr>
          </a:p>
          <a:p>
            <a:br>
              <a:rPr lang="en-US" sz="2800" dirty="0">
                <a:latin typeface="Avenir Next LT Pro" panose="020B0504020202020204" pitchFamily="34" charset="0"/>
              </a:rPr>
            </a:br>
            <a:endParaRPr lang="en-AU" sz="1000" dirty="0">
              <a:latin typeface="Avenir Next LT Pro" panose="020B05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BBB84-BA30-4708-A5F1-8EA79474F327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75401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initial regression analysis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PCA analysis which wasn’t ‘fit for purpose’ but tried!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natural ‘fit’ was K Means or neural network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** understanding limitation of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KMeans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 </a:t>
            </a:r>
            <a:r>
              <a:rPr lang="en-US" sz="1800" b="0" i="0" u="none" strike="noStrike" dirty="0" err="1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ie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Avenir Next LT Pro" panose="020B0504020202020204" pitchFamily="34" charset="0"/>
              </a:rPr>
              <a:t> arbitrary selection of cluster number looked at silhouette analysis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br>
              <a:rPr lang="en-US" dirty="0">
                <a:latin typeface="Avenir Next LT Pro" panose="020B0504020202020204" pitchFamily="34" charset="0"/>
              </a:rPr>
            </a:br>
            <a:endParaRPr lang="en-AU" dirty="0">
              <a:latin typeface="Avenir Next LT Pro" panose="020B05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BBB84-BA30-4708-A5F1-8EA79474F327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4515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BBB84-BA30-4708-A5F1-8EA79474F327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98064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finding the “right” features to improve predictability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getting them once you find them - BIG data means lots of hours scraping and crunching data together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translating the dataset into a concept and then sticking to it - losing site of what the model should do as the dataset evolves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landing on a model type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** being able to ‘validate’ the accuracy (</a:t>
            </a:r>
            <a:r>
              <a:rPr lang="en-US" sz="1800" b="0" i="0" u="none" strike="noStrike" dirty="0" err="1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visualising</a:t>
            </a:r>
            <a:r>
              <a:rPr lang="en-US" sz="1800" b="0" i="0" u="none" strike="noStrike" dirty="0">
                <a:solidFill>
                  <a:srgbClr val="0000FF"/>
                </a:solidFill>
                <a:effectLst/>
                <a:latin typeface="Avenir Next LT Pro" panose="020B0504020202020204" pitchFamily="34" charset="0"/>
              </a:rPr>
              <a:t>, PCA and potentially silhouetting) - Eamonn to confirm</a:t>
            </a:r>
            <a:endParaRPr lang="en-US" b="0" dirty="0">
              <a:effectLst/>
              <a:latin typeface="Avenir Next LT Pro" panose="020B0504020202020204" pitchFamily="34" charset="0"/>
            </a:endParaRPr>
          </a:p>
          <a:p>
            <a:br>
              <a:rPr lang="en-US" dirty="0">
                <a:latin typeface="Avenir Next LT Pro" panose="020B0504020202020204" pitchFamily="34" charset="0"/>
              </a:rPr>
            </a:br>
            <a:endParaRPr lang="en-AU" dirty="0">
              <a:latin typeface="Avenir Next LT Pro" panose="020B05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8BBB84-BA30-4708-A5F1-8EA79474F327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55150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61378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94034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43911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721311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993704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338675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760052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08225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6193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992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43330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01717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56788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200400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18991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8430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84827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F7F453A-223E-49D1-BA8E-9D6D88194130}" type="datetimeFigureOut">
              <a:rPr lang="en-AU" smtClean="0"/>
              <a:t>27/10/2020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6BAC63DF-7339-4E52-99DB-9F89FA4720D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254942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7" Type="http://schemas.openxmlformats.org/officeDocument/2006/relationships/image" Target="../media/image17.png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11" Type="http://schemas.openxmlformats.org/officeDocument/2006/relationships/image" Target="../media/image17.png"/><Relationship Id="rId5" Type="http://schemas.openxmlformats.org/officeDocument/2006/relationships/image" Target="../media/image3.png"/><Relationship Id="rId10" Type="http://schemas.microsoft.com/office/2007/relationships/diagramDrawing" Target="../diagrams/drawing1.xml"/><Relationship Id="rId4" Type="http://schemas.openxmlformats.org/officeDocument/2006/relationships/image" Target="../media/image8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1.jpe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17.png"/><Relationship Id="rId4" Type="http://schemas.openxmlformats.org/officeDocument/2006/relationships/image" Target="../media/image4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13" Type="http://schemas.openxmlformats.org/officeDocument/2006/relationships/image" Target="../media/image17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17.png"/><Relationship Id="rId7" Type="http://schemas.openxmlformats.org/officeDocument/2006/relationships/diagramColors" Target="../diagrams/colors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EACDE74-2BC4-4573-9E53-3FBECBE0C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0785" y="713077"/>
            <a:ext cx="3959888" cy="447848"/>
          </a:xfrm>
        </p:spPr>
        <p:txBody>
          <a:bodyPr>
            <a:normAutofit fontScale="92500"/>
          </a:bodyPr>
          <a:lstStyle/>
          <a:p>
            <a:r>
              <a:rPr lang="en-US" dirty="0">
                <a:solidFill>
                  <a:schemeClr val="bg2">
                    <a:lumMod val="90000"/>
                    <a:lumOff val="10000"/>
                  </a:schemeClr>
                </a:solidFill>
                <a:latin typeface="Cinzel SemiBold" pitchFamily="2" charset="0"/>
                <a:cs typeface="Teko Medium" panose="02000000000000000000" pitchFamily="2" charset="0"/>
              </a:rPr>
              <a:t>Predictive Pandas presents</a:t>
            </a:r>
            <a:endParaRPr lang="en-AU" dirty="0">
              <a:solidFill>
                <a:schemeClr val="bg2">
                  <a:lumMod val="90000"/>
                  <a:lumOff val="10000"/>
                </a:schemeClr>
              </a:solidFill>
              <a:latin typeface="Cinzel SemiBold" pitchFamily="2" charset="0"/>
              <a:cs typeface="Teko Medium" panose="02000000000000000000" pitchFamily="2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5A8AF05F-FB47-49ED-AA7F-493FDBF7E1FD}"/>
              </a:ext>
            </a:extLst>
          </p:cNvPr>
          <p:cNvSpPr txBox="1">
            <a:spLocks/>
          </p:cNvSpPr>
          <p:nvPr/>
        </p:nvSpPr>
        <p:spPr>
          <a:xfrm>
            <a:off x="328247" y="5340787"/>
            <a:ext cx="2572482" cy="9458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Cinzel SemiBold" pitchFamily="2" charset="0"/>
                <a:cs typeface="Teko Light" panose="02000000000000000000" pitchFamily="2" charset="0"/>
              </a:rPr>
              <a:t>Michelle Hocking</a:t>
            </a:r>
          </a:p>
          <a:p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Cinzel SemiBold" pitchFamily="2" charset="0"/>
                <a:cs typeface="Teko Light" panose="02000000000000000000" pitchFamily="2" charset="0"/>
              </a:rPr>
              <a:t>Eamonn McCallum</a:t>
            </a:r>
          </a:p>
          <a:p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Cinzel SemiBold" pitchFamily="2" charset="0"/>
                <a:cs typeface="Teko Light" panose="02000000000000000000" pitchFamily="2" charset="0"/>
              </a:rPr>
              <a:t>Pooja Mallard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3FE66EA3-78A2-484E-85F0-15436EFCB3DD}"/>
              </a:ext>
            </a:extLst>
          </p:cNvPr>
          <p:cNvSpPr txBox="1">
            <a:spLocks/>
          </p:cNvSpPr>
          <p:nvPr/>
        </p:nvSpPr>
        <p:spPr>
          <a:xfrm>
            <a:off x="2730720" y="5340787"/>
            <a:ext cx="2572482" cy="9458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err="1">
                <a:solidFill>
                  <a:schemeClr val="tx1">
                    <a:lumMod val="75000"/>
                  </a:schemeClr>
                </a:solidFill>
                <a:latin typeface="Cinzel SemiBold" pitchFamily="2" charset="0"/>
                <a:cs typeface="Teko Light" panose="02000000000000000000" pitchFamily="2" charset="0"/>
              </a:rPr>
              <a:t>Ruohong</a:t>
            </a:r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Cinzel SemiBold" pitchFamily="2" charset="0"/>
                <a:cs typeface="Teko Light" panose="02000000000000000000" pitchFamily="2" charset="0"/>
              </a:rPr>
              <a:t> Yuan</a:t>
            </a:r>
          </a:p>
          <a:p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Cinzel SemiBold" pitchFamily="2" charset="0"/>
                <a:cs typeface="Teko Light" panose="02000000000000000000" pitchFamily="2" charset="0"/>
              </a:rPr>
              <a:t>Yann </a:t>
            </a:r>
            <a:r>
              <a:rPr lang="en-US" sz="1800" dirty="0" err="1">
                <a:solidFill>
                  <a:schemeClr val="tx1">
                    <a:lumMod val="75000"/>
                  </a:schemeClr>
                </a:solidFill>
                <a:latin typeface="Cinzel SemiBold" pitchFamily="2" charset="0"/>
                <a:cs typeface="Teko Light" panose="02000000000000000000" pitchFamily="2" charset="0"/>
              </a:rPr>
              <a:t>Chye</a:t>
            </a:r>
            <a:endParaRPr lang="en-US" sz="1800" dirty="0">
              <a:solidFill>
                <a:schemeClr val="tx1">
                  <a:lumMod val="75000"/>
                </a:schemeClr>
              </a:solidFill>
              <a:latin typeface="Cinzel SemiBold" pitchFamily="2" charset="0"/>
              <a:cs typeface="Teko Light" panose="02000000000000000000" pitchFamily="2" charset="0"/>
            </a:endParaRPr>
          </a:p>
          <a:p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Cinzel SemiBold" pitchFamily="2" charset="0"/>
                <a:cs typeface="Teko Light" panose="02000000000000000000" pitchFamily="2" charset="0"/>
              </a:rPr>
              <a:t>Kat Shamai</a:t>
            </a:r>
            <a:endParaRPr lang="en-AU" sz="1800" dirty="0">
              <a:solidFill>
                <a:schemeClr val="tx1">
                  <a:lumMod val="75000"/>
                </a:schemeClr>
              </a:solidFill>
              <a:latin typeface="Cinzel SemiBold" pitchFamily="2" charset="0"/>
              <a:cs typeface="Teko Light" panose="02000000000000000000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7DDCFB-8F1B-4AB9-ABCC-5DFFE5F983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7619" y="853065"/>
            <a:ext cx="4795583" cy="479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433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14E32-A474-418F-BE78-8EAA2EA48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Training the model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542CB-47AD-4DBD-8C07-B00C1094A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 descr="Alcohol Beer Stein - Free vector graphic on Pixabay">
            <a:extLst>
              <a:ext uri="{FF2B5EF4-FFF2-40B4-BE49-F238E27FC236}">
                <a16:creationId xmlns:a16="http://schemas.microsoft.com/office/drawing/2014/main" id="{D92C9C85-1027-4BD3-8B6E-748F4F0AC2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87" y="46657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CD17A60-5CB6-430F-BDAA-91CB98834AFD}"/>
              </a:ext>
            </a:extLst>
          </p:cNvPr>
          <p:cNvSpPr txBox="1"/>
          <p:nvPr/>
        </p:nvSpPr>
        <p:spPr>
          <a:xfrm>
            <a:off x="693404" y="5179494"/>
            <a:ext cx="936104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Storing any kind of beer above 12° C will deteriorate its flavor and quality</a:t>
            </a:r>
          </a:p>
        </p:txBody>
      </p:sp>
    </p:spTree>
    <p:extLst>
      <p:ext uri="{BB962C8B-B14F-4D97-AF65-F5344CB8AC3E}">
        <p14:creationId xmlns:p14="http://schemas.microsoft.com/office/powerpoint/2010/main" val="8135076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0A3F4-9ADE-4118-89BC-EF4B5427D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Web App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800E2D45-4C84-47C1-A99C-3F5A95A66E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4108549"/>
              </p:ext>
            </p:extLst>
          </p:nvPr>
        </p:nvGraphicFramePr>
        <p:xfrm>
          <a:off x="1990725" y="1508639"/>
          <a:ext cx="9039225" cy="48635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 descr="Alcohol Beer Stein - Free vector graphic on Pixabay">
            <a:extLst>
              <a:ext uri="{FF2B5EF4-FFF2-40B4-BE49-F238E27FC236}">
                <a16:creationId xmlns:a16="http://schemas.microsoft.com/office/drawing/2014/main" id="{63470278-5229-4C55-8199-EAA6789BCF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87" y="46657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91F9EB-196A-4366-BE87-33BAA1CE9EB5}"/>
              </a:ext>
            </a:extLst>
          </p:cNvPr>
          <p:cNvSpPr txBox="1"/>
          <p:nvPr/>
        </p:nvSpPr>
        <p:spPr>
          <a:xfrm>
            <a:off x="688011" y="5616293"/>
            <a:ext cx="912658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Hops are poisonous to dogs.</a:t>
            </a:r>
          </a:p>
        </p:txBody>
      </p:sp>
    </p:spTree>
    <p:extLst>
      <p:ext uri="{BB962C8B-B14F-4D97-AF65-F5344CB8AC3E}">
        <p14:creationId xmlns:p14="http://schemas.microsoft.com/office/powerpoint/2010/main" val="3458831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6F017-8B99-48EF-929B-0E6F00EDF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Leaflet </a:t>
            </a:r>
            <a:r>
              <a:rPr lang="en-US" sz="5400" dirty="0" err="1">
                <a:latin typeface="Cinzel SemiBold" pitchFamily="2" charset="0"/>
                <a:cs typeface="Teko" panose="02000000000000000000" pitchFamily="2" charset="0"/>
              </a:rPr>
              <a:t>Visualisation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pic>
        <p:nvPicPr>
          <p:cNvPr id="5" name="Picture 4" descr="Alcohol Beer Stein - Free vector graphic on Pixabay">
            <a:extLst>
              <a:ext uri="{FF2B5EF4-FFF2-40B4-BE49-F238E27FC236}">
                <a16:creationId xmlns:a16="http://schemas.microsoft.com/office/drawing/2014/main" id="{58592691-ABF4-4C46-8561-AF22AA9AA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334162" y="4561010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09D551C-E286-433A-8B9A-16E1ACA9BE58}"/>
              </a:ext>
            </a:extLst>
          </p:cNvPr>
          <p:cNvSpPr txBox="1"/>
          <p:nvPr/>
        </p:nvSpPr>
        <p:spPr>
          <a:xfrm>
            <a:off x="10523204" y="5243379"/>
            <a:ext cx="90187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Most Americans live within 10 miles of a craft brewery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B508B029-2234-4DD6-928D-F3F38B1156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5756340"/>
              </p:ext>
            </p:extLst>
          </p:nvPr>
        </p:nvGraphicFramePr>
        <p:xfrm>
          <a:off x="1706001" y="1866900"/>
          <a:ext cx="8769350" cy="41476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5202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22A76-5496-451A-9C9D-BBA3A672B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Interesting observations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21A0C-841D-4F32-A208-23BC7B1AD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 descr="Alcohol Beer Stein - Free vector graphic on Pixabay">
            <a:extLst>
              <a:ext uri="{FF2B5EF4-FFF2-40B4-BE49-F238E27FC236}">
                <a16:creationId xmlns:a16="http://schemas.microsoft.com/office/drawing/2014/main" id="{70A9CE9D-BE91-4A2C-BA33-ECC04EFAB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87" y="46657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8E0572-3475-482E-95E5-EF4C65AA6DDC}"/>
              </a:ext>
            </a:extLst>
          </p:cNvPr>
          <p:cNvSpPr txBox="1"/>
          <p:nvPr/>
        </p:nvSpPr>
        <p:spPr>
          <a:xfrm>
            <a:off x="681680" y="5488830"/>
            <a:ext cx="947827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Craft beer is more prized than commercial beer</a:t>
            </a:r>
          </a:p>
        </p:txBody>
      </p:sp>
    </p:spTree>
    <p:extLst>
      <p:ext uri="{BB962C8B-B14F-4D97-AF65-F5344CB8AC3E}">
        <p14:creationId xmlns:p14="http://schemas.microsoft.com/office/powerpoint/2010/main" val="4083686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F1408-8E32-4D55-B808-8EC641484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Challenges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8A7FA1-75A9-4D5B-86B6-05AF54133C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 descr="Alcohol Beer Stein - Free vector graphic on Pixabay">
            <a:extLst>
              <a:ext uri="{FF2B5EF4-FFF2-40B4-BE49-F238E27FC236}">
                <a16:creationId xmlns:a16="http://schemas.microsoft.com/office/drawing/2014/main" id="{2185AF76-2D53-4D53-8DFF-8F4B5FD00C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87" y="46657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DC66232-515E-4A80-88A4-FE1DDA0FAEC5}"/>
              </a:ext>
            </a:extLst>
          </p:cNvPr>
          <p:cNvSpPr txBox="1"/>
          <p:nvPr/>
        </p:nvSpPr>
        <p:spPr>
          <a:xfrm>
            <a:off x="658235" y="5500553"/>
            <a:ext cx="959550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McDonald’s sells beer on its menu in many countries</a:t>
            </a:r>
          </a:p>
        </p:txBody>
      </p:sp>
    </p:spTree>
    <p:extLst>
      <p:ext uri="{BB962C8B-B14F-4D97-AF65-F5344CB8AC3E}">
        <p14:creationId xmlns:p14="http://schemas.microsoft.com/office/powerpoint/2010/main" val="25807790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2EF5C-B1E1-4948-A1D2-A2A984F29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If I had my time again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812D6-470A-41AB-9325-704EF50759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 descr="Alcohol Beer Stein - Free vector graphic on Pixabay">
            <a:extLst>
              <a:ext uri="{FF2B5EF4-FFF2-40B4-BE49-F238E27FC236}">
                <a16:creationId xmlns:a16="http://schemas.microsoft.com/office/drawing/2014/main" id="{1107F952-4334-457C-938A-72C63E8BB5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87" y="46657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E601EF2-CD57-4789-8A46-68E7E9E57F7A}"/>
              </a:ext>
            </a:extLst>
          </p:cNvPr>
          <p:cNvSpPr txBox="1"/>
          <p:nvPr/>
        </p:nvSpPr>
        <p:spPr>
          <a:xfrm>
            <a:off x="695084" y="5017911"/>
            <a:ext cx="887532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‘Snake Venom’ is the strongest beer in the world with 67.5% alcohol by volume</a:t>
            </a:r>
          </a:p>
        </p:txBody>
      </p:sp>
    </p:spTree>
    <p:extLst>
      <p:ext uri="{BB962C8B-B14F-4D97-AF65-F5344CB8AC3E}">
        <p14:creationId xmlns:p14="http://schemas.microsoft.com/office/powerpoint/2010/main" val="39309146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7B0B5-5A3D-4710-AFF4-E1D4711B1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Other features we would add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708EC-D99B-4CCA-B587-788C27951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Seek feedback from users on our recommendation to enable further refinement of the machine learning model</a:t>
            </a:r>
          </a:p>
          <a:p>
            <a:r>
              <a:rPr lang="en-US" dirty="0"/>
              <a:t>Provide reviewing capabilities to grow the dataset for machine learning</a:t>
            </a:r>
          </a:p>
          <a:p>
            <a:endParaRPr lang="en-AU" dirty="0"/>
          </a:p>
        </p:txBody>
      </p:sp>
      <p:pic>
        <p:nvPicPr>
          <p:cNvPr id="5" name="Picture 4" descr="Alcohol Beer Stein - Free vector graphic on Pixabay">
            <a:extLst>
              <a:ext uri="{FF2B5EF4-FFF2-40B4-BE49-F238E27FC236}">
                <a16:creationId xmlns:a16="http://schemas.microsoft.com/office/drawing/2014/main" id="{68EE1F0A-91A3-445D-9A9D-5017FAD2ED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87" y="46657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0A8040-33FB-4ECE-A2EF-6774E320173B}"/>
              </a:ext>
            </a:extLst>
          </p:cNvPr>
          <p:cNvSpPr txBox="1"/>
          <p:nvPr/>
        </p:nvSpPr>
        <p:spPr>
          <a:xfrm>
            <a:off x="681679" y="5040087"/>
            <a:ext cx="959551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Every year, the US generates profits of over 100 billion dollars from beer alone</a:t>
            </a:r>
          </a:p>
        </p:txBody>
      </p:sp>
    </p:spTree>
    <p:extLst>
      <p:ext uri="{BB962C8B-B14F-4D97-AF65-F5344CB8AC3E}">
        <p14:creationId xmlns:p14="http://schemas.microsoft.com/office/powerpoint/2010/main" val="2873247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F11F0-9FED-412F-A7AE-2450AE3864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Demo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1121C-6952-4FD0-898B-01C7E6CE1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" name="Picture 4" descr="Alcohol Beer Stein - Free vector graphic on Pixabay">
            <a:extLst>
              <a:ext uri="{FF2B5EF4-FFF2-40B4-BE49-F238E27FC236}">
                <a16:creationId xmlns:a16="http://schemas.microsoft.com/office/drawing/2014/main" id="{8049F3A1-8EDD-4954-AC65-5FA63F835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87" y="46657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9C40D7-5A39-4900-A4F9-99751A2BC38D}"/>
              </a:ext>
            </a:extLst>
          </p:cNvPr>
          <p:cNvSpPr txBox="1"/>
          <p:nvPr/>
        </p:nvSpPr>
        <p:spPr>
          <a:xfrm>
            <a:off x="669957" y="5098702"/>
            <a:ext cx="9018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Craft brewers currently provide an estimated 424,000 jobs in the U.S.</a:t>
            </a:r>
          </a:p>
        </p:txBody>
      </p:sp>
    </p:spTree>
    <p:extLst>
      <p:ext uri="{BB962C8B-B14F-4D97-AF65-F5344CB8AC3E}">
        <p14:creationId xmlns:p14="http://schemas.microsoft.com/office/powerpoint/2010/main" val="1648442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F11F0-9FED-412F-A7AE-2450AE386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868926"/>
            <a:ext cx="10353762" cy="970450"/>
          </a:xfrm>
        </p:spPr>
        <p:txBody>
          <a:bodyPr/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Any questions?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pic>
        <p:nvPicPr>
          <p:cNvPr id="5" name="Picture 4" descr="Alcohol Beer Stein - Free vector graphic on Pixabay">
            <a:extLst>
              <a:ext uri="{FF2B5EF4-FFF2-40B4-BE49-F238E27FC236}">
                <a16:creationId xmlns:a16="http://schemas.microsoft.com/office/drawing/2014/main" id="{8049F3A1-8EDD-4954-AC65-5FA63F835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87" y="46657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9C40D7-5A39-4900-A4F9-99751A2BC38D}"/>
              </a:ext>
            </a:extLst>
          </p:cNvPr>
          <p:cNvSpPr txBox="1"/>
          <p:nvPr/>
        </p:nvSpPr>
        <p:spPr>
          <a:xfrm>
            <a:off x="693404" y="5348154"/>
            <a:ext cx="901874" cy="900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Beer drinkers are better thinkers at old age</a:t>
            </a:r>
          </a:p>
        </p:txBody>
      </p:sp>
    </p:spTree>
    <p:extLst>
      <p:ext uri="{BB962C8B-B14F-4D97-AF65-F5344CB8AC3E}">
        <p14:creationId xmlns:p14="http://schemas.microsoft.com/office/powerpoint/2010/main" val="2768627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ign on the side of the street&#10;&#10;Description automatically generated">
            <a:extLst>
              <a:ext uri="{FF2B5EF4-FFF2-40B4-BE49-F238E27FC236}">
                <a16:creationId xmlns:a16="http://schemas.microsoft.com/office/drawing/2014/main" id="{F059E469-E1DB-439D-B3C0-39578E3F19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35" b="5289"/>
          <a:stretch/>
        </p:blipFill>
        <p:spPr>
          <a:xfrm>
            <a:off x="904168" y="903058"/>
            <a:ext cx="3413156" cy="50518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46433CB-2CDB-406F-B6CD-FA054F603F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E6A085C-4D40-400F-A5B9-2DBB6A5DD1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31200148"/>
              </p:ext>
            </p:extLst>
          </p:nvPr>
        </p:nvGraphicFramePr>
        <p:xfrm>
          <a:off x="5282521" y="709683"/>
          <a:ext cx="6266011" cy="56006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4" name="Picture 3" descr="Alcohol Beer Stein - Free vector graphic on Pixabay">
            <a:extLst>
              <a:ext uri="{FF2B5EF4-FFF2-40B4-BE49-F238E27FC236}">
                <a16:creationId xmlns:a16="http://schemas.microsoft.com/office/drawing/2014/main" id="{58554E4C-9C9F-4D63-9022-5133D5083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16" y="4825219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48F25A-C42F-443B-B984-F1B714A9D64C}"/>
              </a:ext>
            </a:extLst>
          </p:cNvPr>
          <p:cNvSpPr txBox="1"/>
          <p:nvPr/>
        </p:nvSpPr>
        <p:spPr>
          <a:xfrm>
            <a:off x="480733" y="5661482"/>
            <a:ext cx="9018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The oldest brewery dates back to 1040</a:t>
            </a:r>
          </a:p>
        </p:txBody>
      </p:sp>
    </p:spTree>
    <p:extLst>
      <p:ext uri="{BB962C8B-B14F-4D97-AF65-F5344CB8AC3E}">
        <p14:creationId xmlns:p14="http://schemas.microsoft.com/office/powerpoint/2010/main" val="2903564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D4A6A-1988-4C01-B5E2-14E6E8FA0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Data points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E80AB4-055C-437A-B2CE-9AB15FF19A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 preferRelativeResize="0"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1" y="1731964"/>
            <a:ext cx="12192001" cy="5126036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6A22D98-3958-4AF9-9A8F-9728949F7A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85386450"/>
              </p:ext>
            </p:extLst>
          </p:nvPr>
        </p:nvGraphicFramePr>
        <p:xfrm>
          <a:off x="914400" y="1892830"/>
          <a:ext cx="10353675" cy="3898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3" name="Picture 2" descr="Alcohol Beer Stein - Free vector graphic on Pixabay">
            <a:extLst>
              <a:ext uri="{FF2B5EF4-FFF2-40B4-BE49-F238E27FC236}">
                <a16:creationId xmlns:a16="http://schemas.microsoft.com/office/drawing/2014/main" id="{726EC9C9-3BD3-4C13-BA3E-953FE7D17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697719" y="4762919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369C1F-E41D-433D-99AE-CA8CBB221662}"/>
              </a:ext>
            </a:extLst>
          </p:cNvPr>
          <p:cNvSpPr txBox="1"/>
          <p:nvPr/>
        </p:nvSpPr>
        <p:spPr>
          <a:xfrm>
            <a:off x="10838245" y="5412198"/>
            <a:ext cx="98166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The color of your beer has nothing to do with its alcohol content</a:t>
            </a:r>
          </a:p>
        </p:txBody>
      </p:sp>
    </p:spTree>
    <p:extLst>
      <p:ext uri="{BB962C8B-B14F-4D97-AF65-F5344CB8AC3E}">
        <p14:creationId xmlns:p14="http://schemas.microsoft.com/office/powerpoint/2010/main" val="3809420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69652D62-ECFB-408E-ABE6-155A644F4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C1FEA985-924B-4044-8778-32D1E7164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AEA947-8F66-443A-BC3A-ADBECE5DA1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63506"/>
            <a:ext cx="3740815" cy="482769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Data Munging</a:t>
            </a:r>
          </a:p>
        </p:txBody>
      </p:sp>
      <p:cxnSp>
        <p:nvCxnSpPr>
          <p:cNvPr id="20" name="Straight Connector 11">
            <a:extLst>
              <a:ext uri="{FF2B5EF4-FFF2-40B4-BE49-F238E27FC236}">
                <a16:creationId xmlns:a16="http://schemas.microsoft.com/office/drawing/2014/main" id="{96C7F9CB-BCC3-4648-8DEF-07B0887D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81187" y="2057399"/>
            <a:ext cx="0" cy="2743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D6018-6BAD-4342-9DBA-97C02BA7B2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307765" y="963507"/>
            <a:ext cx="5959791" cy="4827694"/>
          </a:xfr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Avenir Next LT Pro" panose="020B0504020202020204" pitchFamily="34" charset="0"/>
              </a:rPr>
              <a:t>Data extraction</a:t>
            </a:r>
          </a:p>
          <a:p>
            <a:r>
              <a:rPr lang="en-US" sz="2400" dirty="0">
                <a:solidFill>
                  <a:schemeClr val="tx1"/>
                </a:solidFill>
                <a:latin typeface="Avenir Next LT Pro" panose="020B0504020202020204" pitchFamily="34" charset="0"/>
              </a:rPr>
              <a:t>Data transformation</a:t>
            </a:r>
          </a:p>
          <a:p>
            <a:pPr lvl="1"/>
            <a:r>
              <a:rPr lang="en-US" sz="2000" dirty="0">
                <a:solidFill>
                  <a:schemeClr val="tx1"/>
                </a:solidFill>
                <a:latin typeface="Avenir Next LT Pro" panose="020B0504020202020204" pitchFamily="34" charset="0"/>
              </a:rPr>
              <a:t>Exploratory analysis</a:t>
            </a:r>
          </a:p>
          <a:p>
            <a:pPr lvl="1"/>
            <a:r>
              <a:rPr lang="en-US" sz="20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Visualising</a:t>
            </a:r>
            <a:r>
              <a:rPr lang="en-US" sz="2000" dirty="0">
                <a:solidFill>
                  <a:schemeClr val="tx1"/>
                </a:solidFill>
                <a:latin typeface="Avenir Next LT Pro" panose="020B0504020202020204" pitchFamily="34" charset="0"/>
              </a:rPr>
              <a:t> the data</a:t>
            </a:r>
          </a:p>
          <a:p>
            <a:r>
              <a:rPr lang="en-US" sz="2400" dirty="0">
                <a:solidFill>
                  <a:schemeClr val="tx1"/>
                </a:solidFill>
                <a:latin typeface="Avenir Next LT Pro" panose="020B0504020202020204" pitchFamily="34" charset="0"/>
              </a:rPr>
              <a:t>Data aggregation</a:t>
            </a:r>
          </a:p>
          <a:p>
            <a:r>
              <a:rPr lang="en-US" sz="2400" dirty="0">
                <a:solidFill>
                  <a:schemeClr val="tx1"/>
                </a:solidFill>
                <a:latin typeface="Avenir Next LT Pro" panose="020B0504020202020204" pitchFamily="34" charset="0"/>
              </a:rPr>
              <a:t>Adding features</a:t>
            </a:r>
          </a:p>
          <a:p>
            <a:r>
              <a:rPr lang="en-US" sz="2400" dirty="0">
                <a:solidFill>
                  <a:schemeClr val="tx1"/>
                </a:solidFill>
                <a:latin typeface="Avenir Next LT Pro" panose="020B0504020202020204" pitchFamily="34" charset="0"/>
              </a:rPr>
              <a:t>Machine learning</a:t>
            </a:r>
          </a:p>
          <a:p>
            <a:r>
              <a:rPr lang="en-US" sz="2400" dirty="0">
                <a:solidFill>
                  <a:schemeClr val="tx1"/>
                </a:solidFill>
                <a:latin typeface="Avenir Next LT Pro" panose="020B0504020202020204" pitchFamily="34" charset="0"/>
              </a:rPr>
              <a:t>Training the model</a:t>
            </a:r>
          </a:p>
          <a:p>
            <a:r>
              <a:rPr lang="en-US" sz="2400" dirty="0">
                <a:solidFill>
                  <a:schemeClr val="tx1"/>
                </a:solidFill>
                <a:latin typeface="Avenir Next LT Pro" panose="020B0504020202020204" pitchFamily="34" charset="0"/>
              </a:rPr>
              <a:t>Web app</a:t>
            </a:r>
          </a:p>
        </p:txBody>
      </p:sp>
      <p:pic>
        <p:nvPicPr>
          <p:cNvPr id="4" name="Picture 3" descr="Alcohol Beer Stein - Free vector graphic on Pixabay">
            <a:extLst>
              <a:ext uri="{FF2B5EF4-FFF2-40B4-BE49-F238E27FC236}">
                <a16:creationId xmlns:a16="http://schemas.microsoft.com/office/drawing/2014/main" id="{06AABE7D-4FF6-48E1-AF0C-A14472FB9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302808" y="4504904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F8775F-E5DF-4533-ABEF-4214D77A4759}"/>
              </a:ext>
            </a:extLst>
          </p:cNvPr>
          <p:cNvSpPr txBox="1"/>
          <p:nvPr/>
        </p:nvSpPr>
        <p:spPr>
          <a:xfrm>
            <a:off x="10483056" y="4941169"/>
            <a:ext cx="90187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The Czech Republic consumed 2,033 million liters of beer in 2018</a:t>
            </a:r>
          </a:p>
        </p:txBody>
      </p:sp>
    </p:spTree>
    <p:extLst>
      <p:ext uri="{BB962C8B-B14F-4D97-AF65-F5344CB8AC3E}">
        <p14:creationId xmlns:p14="http://schemas.microsoft.com/office/powerpoint/2010/main" val="2674753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llout: Line 11">
            <a:extLst>
              <a:ext uri="{FF2B5EF4-FFF2-40B4-BE49-F238E27FC236}">
                <a16:creationId xmlns:a16="http://schemas.microsoft.com/office/drawing/2014/main" id="{7846F86F-5EEF-418D-ABAF-9EC7101342E7}"/>
              </a:ext>
            </a:extLst>
          </p:cNvPr>
          <p:cNvSpPr/>
          <p:nvPr/>
        </p:nvSpPr>
        <p:spPr>
          <a:xfrm>
            <a:off x="7584832" y="2816466"/>
            <a:ext cx="4314091" cy="3030415"/>
          </a:xfrm>
          <a:prstGeom prst="borderCallout1">
            <a:avLst>
              <a:gd name="adj1" fmla="val 3276"/>
              <a:gd name="adj2" fmla="val 1440"/>
              <a:gd name="adj3" fmla="val -10518"/>
              <a:gd name="adj4" fmla="val -14154"/>
            </a:avLst>
          </a:prstGeom>
          <a:ln w="381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D6D88AE4-EEA4-443B-9003-2899889E139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3010150"/>
              </p:ext>
            </p:extLst>
          </p:nvPr>
        </p:nvGraphicFramePr>
        <p:xfrm>
          <a:off x="7479324" y="2203940"/>
          <a:ext cx="5451232" cy="4255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57F4FBE3-5EB9-430C-87FD-054CB74E1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Data Extraction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09C6457-4073-4408-A69D-BDDDBFC8A8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93688356"/>
              </p:ext>
            </p:extLst>
          </p:nvPr>
        </p:nvGraphicFramePr>
        <p:xfrm>
          <a:off x="691662" y="1580050"/>
          <a:ext cx="6787662" cy="48793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pic>
        <p:nvPicPr>
          <p:cNvPr id="15" name="Picture 14" descr="Alcohol Beer Stein - Free vector graphic on Pixabay">
            <a:extLst>
              <a:ext uri="{FF2B5EF4-FFF2-40B4-BE49-F238E27FC236}">
                <a16:creationId xmlns:a16="http://schemas.microsoft.com/office/drawing/2014/main" id="{8B2A09BC-CEDC-443B-8BA5-584CBEDC0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337978" y="3985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B310FA3-3307-4EB5-8DB6-CFAFA8073064}"/>
              </a:ext>
            </a:extLst>
          </p:cNvPr>
          <p:cNvSpPr txBox="1"/>
          <p:nvPr/>
        </p:nvSpPr>
        <p:spPr>
          <a:xfrm>
            <a:off x="10493330" y="871136"/>
            <a:ext cx="939669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The Pilsner’s name came from the Czech city of Pilsen (</a:t>
            </a:r>
            <a:r>
              <a:rPr lang="en-US" sz="1050" b="1" i="0" dirty="0" err="1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Plzeň</a:t>
            </a:r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) </a:t>
            </a:r>
          </a:p>
        </p:txBody>
      </p:sp>
    </p:spTree>
    <p:extLst>
      <p:ext uri="{BB962C8B-B14F-4D97-AF65-F5344CB8AC3E}">
        <p14:creationId xmlns:p14="http://schemas.microsoft.com/office/powerpoint/2010/main" val="710680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6D989-BDBE-43AB-9CE6-ABEFAEAEE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Data Exploration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728F76-ABBA-4919-AC77-318FD06EEE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694437"/>
              </p:ext>
            </p:extLst>
          </p:nvPr>
        </p:nvGraphicFramePr>
        <p:xfrm>
          <a:off x="414337" y="1548764"/>
          <a:ext cx="11363325" cy="4419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lcohol Beer Stein - Free vector graphic on Pixabay">
            <a:extLst>
              <a:ext uri="{FF2B5EF4-FFF2-40B4-BE49-F238E27FC236}">
                <a16:creationId xmlns:a16="http://schemas.microsoft.com/office/drawing/2014/main" id="{C2F52C97-AA77-4F0C-9DDA-953EF6267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405385" y="4659191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92411B-846C-4F96-B429-B33B059C4490}"/>
              </a:ext>
            </a:extLst>
          </p:cNvPr>
          <p:cNvSpPr txBox="1"/>
          <p:nvPr/>
        </p:nvSpPr>
        <p:spPr>
          <a:xfrm>
            <a:off x="10524392" y="5277837"/>
            <a:ext cx="995658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The four main ingredients of beer are grain, hops, yeast, and water</a:t>
            </a:r>
          </a:p>
        </p:txBody>
      </p:sp>
    </p:spTree>
    <p:extLst>
      <p:ext uri="{BB962C8B-B14F-4D97-AF65-F5344CB8AC3E}">
        <p14:creationId xmlns:p14="http://schemas.microsoft.com/office/powerpoint/2010/main" val="1625251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6D989-BDBE-43AB-9CE6-ABEFAEAEE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Data Finessing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81728F76-ABBA-4919-AC77-318FD06EEE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48200105"/>
              </p:ext>
            </p:extLst>
          </p:nvPr>
        </p:nvGraphicFramePr>
        <p:xfrm>
          <a:off x="299244" y="847726"/>
          <a:ext cx="11582863" cy="55622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" name="Picture 2" descr="Alcohol Beer Stein - Free vector graphic on Pixabay">
            <a:extLst>
              <a:ext uri="{FF2B5EF4-FFF2-40B4-BE49-F238E27FC236}">
                <a16:creationId xmlns:a16="http://schemas.microsoft.com/office/drawing/2014/main" id="{B733F773-C3AA-4F70-90E9-8B35C25B6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87" y="46657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1877DD5-7AA0-4CB0-AA23-116E1FD41ED0}"/>
              </a:ext>
            </a:extLst>
          </p:cNvPr>
          <p:cNvSpPr txBox="1"/>
          <p:nvPr/>
        </p:nvSpPr>
        <p:spPr>
          <a:xfrm>
            <a:off x="652843" y="5533182"/>
            <a:ext cx="9595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Other ingredients are called adjuncts</a:t>
            </a:r>
          </a:p>
        </p:txBody>
      </p:sp>
    </p:spTree>
    <p:extLst>
      <p:ext uri="{BB962C8B-B14F-4D97-AF65-F5344CB8AC3E}">
        <p14:creationId xmlns:p14="http://schemas.microsoft.com/office/powerpoint/2010/main" val="3177826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2EFFF-E937-4C79-A20D-24839A899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More Data Finessing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3C456D7-BC53-4C5A-A6DC-D91236EC76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61495418"/>
              </p:ext>
            </p:extLst>
          </p:nvPr>
        </p:nvGraphicFramePr>
        <p:xfrm>
          <a:off x="25126" y="1216148"/>
          <a:ext cx="11535508" cy="4633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lcohol Beer Stein - Free vector graphic on Pixabay">
            <a:extLst>
              <a:ext uri="{FF2B5EF4-FFF2-40B4-BE49-F238E27FC236}">
                <a16:creationId xmlns:a16="http://schemas.microsoft.com/office/drawing/2014/main" id="{5CF8796D-5FCA-4BA0-89A7-7631E8A4A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87" y="46657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53FE82-EB8B-445D-9EEB-FFCDF171B0E7}"/>
              </a:ext>
            </a:extLst>
          </p:cNvPr>
          <p:cNvSpPr txBox="1"/>
          <p:nvPr/>
        </p:nvSpPr>
        <p:spPr>
          <a:xfrm>
            <a:off x="631366" y="5318901"/>
            <a:ext cx="1045034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Barack Obama brewed his own beer at the White House</a:t>
            </a:r>
          </a:p>
        </p:txBody>
      </p:sp>
    </p:spTree>
    <p:extLst>
      <p:ext uri="{BB962C8B-B14F-4D97-AF65-F5344CB8AC3E}">
        <p14:creationId xmlns:p14="http://schemas.microsoft.com/office/powerpoint/2010/main" val="12958939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4FBE3-5EB9-430C-87FD-054CB74E1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>
                <a:latin typeface="Cinzel SemiBold" pitchFamily="2" charset="0"/>
                <a:cs typeface="Teko" panose="02000000000000000000" pitchFamily="2" charset="0"/>
              </a:rPr>
              <a:t>Machine Learning</a:t>
            </a:r>
            <a:endParaRPr lang="en-AU" sz="5400" dirty="0">
              <a:latin typeface="Cinzel SemiBold" pitchFamily="2" charset="0"/>
              <a:cs typeface="Teko" panose="02000000000000000000" pitchFamily="2" charset="0"/>
            </a:endParaRPr>
          </a:p>
        </p:txBody>
      </p:sp>
      <p:pic>
        <p:nvPicPr>
          <p:cNvPr id="5" name="Picture 4" descr="Alcohol Beer Stein - Free vector graphic on Pixabay">
            <a:extLst>
              <a:ext uri="{FF2B5EF4-FFF2-40B4-BE49-F238E27FC236}">
                <a16:creationId xmlns:a16="http://schemas.microsoft.com/office/drawing/2014/main" id="{08825F60-C5CB-427A-B54B-E24E92A5AB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87" y="4665785"/>
            <a:ext cx="1372277" cy="192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171A6E-6155-4B52-91A5-80331BF76676}"/>
              </a:ext>
            </a:extLst>
          </p:cNvPr>
          <p:cNvSpPr txBox="1"/>
          <p:nvPr/>
        </p:nvSpPr>
        <p:spPr>
          <a:xfrm>
            <a:off x="698534" y="5545692"/>
            <a:ext cx="9018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 i="0" dirty="0">
                <a:solidFill>
                  <a:srgbClr val="1B1B1B"/>
                </a:solidFill>
                <a:effectLst/>
                <a:latin typeface="Avenir Next LT Pro" panose="020B0504020202020204" pitchFamily="34" charset="0"/>
              </a:rPr>
              <a:t>Frosty glasses cause foaming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AA6C1113-68EA-4C9C-AE50-8BBB3D0063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7195207"/>
              </p:ext>
            </p:extLst>
          </p:nvPr>
        </p:nvGraphicFramePr>
        <p:xfrm>
          <a:off x="2032000" y="1723293"/>
          <a:ext cx="9490041" cy="47432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631708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826F61"/>
      </a:accent1>
      <a:accent2>
        <a:srgbClr val="A19C7F"/>
      </a:accent2>
      <a:accent3>
        <a:srgbClr val="9AA489"/>
      </a:accent3>
      <a:accent4>
        <a:srgbClr val="7C938B"/>
      </a:accent4>
      <a:accent5>
        <a:srgbClr val="7C7D92"/>
      </a:accent5>
      <a:accent6>
        <a:srgbClr val="897376"/>
      </a:accent6>
      <a:hlink>
        <a:srgbClr val="D29B73"/>
      </a:hlink>
      <a:folHlink>
        <a:srgbClr val="F4C5A4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FF747C5C-A8E8-4833-9E55-3D08FE4E48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1276</Words>
  <Application>Microsoft Office PowerPoint</Application>
  <PresentationFormat>Widescreen</PresentationFormat>
  <Paragraphs>154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Wingdings 2</vt:lpstr>
      <vt:lpstr>Arial</vt:lpstr>
      <vt:lpstr>Calisto MT</vt:lpstr>
      <vt:lpstr>Calibri</vt:lpstr>
      <vt:lpstr>Avenir Next LT Pro</vt:lpstr>
      <vt:lpstr>Cinzel SemiBold</vt:lpstr>
      <vt:lpstr>Slate</vt:lpstr>
      <vt:lpstr>PowerPoint Presentation</vt:lpstr>
      <vt:lpstr>PowerPoint Presentation</vt:lpstr>
      <vt:lpstr>Data points</vt:lpstr>
      <vt:lpstr>Data Munging</vt:lpstr>
      <vt:lpstr>Data Extraction</vt:lpstr>
      <vt:lpstr>Data Exploration</vt:lpstr>
      <vt:lpstr>Data Finessing</vt:lpstr>
      <vt:lpstr>More Data Finessing</vt:lpstr>
      <vt:lpstr>Machine Learning</vt:lpstr>
      <vt:lpstr>Training the model</vt:lpstr>
      <vt:lpstr>Web App</vt:lpstr>
      <vt:lpstr>Leaflet Visualisation</vt:lpstr>
      <vt:lpstr>Interesting observations</vt:lpstr>
      <vt:lpstr>Challenges</vt:lpstr>
      <vt:lpstr>If I had my time again</vt:lpstr>
      <vt:lpstr>Other features we would add</vt:lpstr>
      <vt:lpstr>Demo</vt:lpstr>
      <vt:lpstr>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would you like to drink today?</dc:title>
  <dc:creator>Katherine Shamai</dc:creator>
  <cp:lastModifiedBy>Katherine Shamai</cp:lastModifiedBy>
  <cp:revision>1</cp:revision>
  <dcterms:created xsi:type="dcterms:W3CDTF">2020-10-20T10:06:26Z</dcterms:created>
  <dcterms:modified xsi:type="dcterms:W3CDTF">2020-10-27T10:34:09Z</dcterms:modified>
</cp:coreProperties>
</file>

<file path=docProps/thumbnail.jpeg>
</file>